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y="5143500" cx="9144000"/>
  <p:notesSz cx="6858000" cy="9144000"/>
  <p:embeddedFontLst>
    <p:embeddedFont>
      <p:font typeface="Roboto"/>
      <p:regular r:id="rId32"/>
      <p:bold r:id="rId33"/>
      <p:italic r:id="rId34"/>
      <p:boldItalic r:id="rId35"/>
    </p:embeddedFont>
    <p:embeddedFont>
      <p:font typeface="Anaheim"/>
      <p:regular r:id="rId36"/>
    </p:embeddedFont>
    <p:embeddedFont>
      <p:font typeface="Montserrat"/>
      <p:regular r:id="rId37"/>
      <p:bold r:id="rId38"/>
      <p:italic r:id="rId39"/>
      <p:boldItalic r:id="rId40"/>
    </p:embeddedFont>
    <p:embeddedFont>
      <p:font typeface="Bebas Neue"/>
      <p:regular r:id="rId41"/>
    </p:embeddedFont>
    <p:embeddedFont>
      <p:font typeface="Montserrat Medium"/>
      <p:regular r:id="rId42"/>
      <p:bold r:id="rId43"/>
      <p:italic r:id="rId44"/>
      <p:boldItalic r:id="rId45"/>
    </p:embeddedFont>
    <p:embeddedFont>
      <p:font typeface="Montserrat ExtraBold"/>
      <p:bold r:id="rId46"/>
      <p:boldItalic r:id="rId47"/>
    </p:embeddedFont>
    <p:embeddedFont>
      <p:font typeface="Source Sans Pro"/>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Montserrat-boldItalic.fntdata"/><Relationship Id="rId42" Type="http://schemas.openxmlformats.org/officeDocument/2006/relationships/font" Target="fonts/MontserratMedium-regular.fntdata"/><Relationship Id="rId41" Type="http://schemas.openxmlformats.org/officeDocument/2006/relationships/font" Target="fonts/BebasNeue-regular.fntdata"/><Relationship Id="rId44" Type="http://schemas.openxmlformats.org/officeDocument/2006/relationships/font" Target="fonts/MontserratMedium-italic.fntdata"/><Relationship Id="rId43" Type="http://schemas.openxmlformats.org/officeDocument/2006/relationships/font" Target="fonts/MontserratMedium-bold.fntdata"/><Relationship Id="rId46" Type="http://schemas.openxmlformats.org/officeDocument/2006/relationships/font" Target="fonts/MontserratExtraBold-bold.fntdata"/><Relationship Id="rId45" Type="http://schemas.openxmlformats.org/officeDocument/2006/relationships/font" Target="fonts/MontserratMedium-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SourceSansPro-regular.fntdata"/><Relationship Id="rId47" Type="http://schemas.openxmlformats.org/officeDocument/2006/relationships/font" Target="fonts/MontserratExtraBold-boldItalic.fntdata"/><Relationship Id="rId49" Type="http://schemas.openxmlformats.org/officeDocument/2006/relationships/font" Target="fonts/SourceSansPro-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font" Target="fonts/Roboto-bold.fntdata"/><Relationship Id="rId32" Type="http://schemas.openxmlformats.org/officeDocument/2006/relationships/font" Target="fonts/Roboto-regular.fntdata"/><Relationship Id="rId35" Type="http://schemas.openxmlformats.org/officeDocument/2006/relationships/font" Target="fonts/Roboto-boldItalic.fntdata"/><Relationship Id="rId34" Type="http://schemas.openxmlformats.org/officeDocument/2006/relationships/font" Target="fonts/Roboto-italic.fntdata"/><Relationship Id="rId37" Type="http://schemas.openxmlformats.org/officeDocument/2006/relationships/font" Target="fonts/Montserrat-regular.fntdata"/><Relationship Id="rId36" Type="http://schemas.openxmlformats.org/officeDocument/2006/relationships/font" Target="fonts/Anaheim-regular.fntdata"/><Relationship Id="rId39" Type="http://schemas.openxmlformats.org/officeDocument/2006/relationships/font" Target="fonts/Montserrat-italic.fntdata"/><Relationship Id="rId38" Type="http://schemas.openxmlformats.org/officeDocument/2006/relationships/font" Target="fonts/Montserrat-bold.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SourceSansPro-boldItalic.fntdata"/><Relationship Id="rId50" Type="http://schemas.openxmlformats.org/officeDocument/2006/relationships/font" Target="fonts/SourceSansPro-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file/d/17m2UNWbnC4yZhXoOhiDM71oDRDJ-SdbO/view?usp=sharing" TargetMode="External"/><Relationship Id="rId3" Type="http://schemas.openxmlformats.org/officeDocument/2006/relationships/hyperlink" Target="https://drive.google.com/file/d/1aAfBd38kgYlODd6DualK5hO32Q5Mpwvo/view?usp=sharing" TargetMode="External"/><Relationship Id="rId4" Type="http://schemas.openxmlformats.org/officeDocument/2006/relationships/hyperlink" Target="https://drive.google.com/file/d/1-W9Ogq245EXBLpc6HJ7C17s14DtLWxMk/view?usp=sharing" TargetMode="External"/><Relationship Id="rId5" Type="http://schemas.openxmlformats.org/officeDocument/2006/relationships/hyperlink" Target="https://github.com/vagelkara/OAuthVulnerabilityScanner"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tools.ietf.org/html/rfc7636"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ithub.com/akabe1/OAUTHScan" TargetMode="External"/><Relationship Id="rId3" Type="http://schemas.openxmlformats.org/officeDocument/2006/relationships/hyperlink" Target="https://github.dev/morganc3/KOAuth" TargetMode="Externa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oauth.net/specs/"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b37d1f106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b37d1f106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300">
                <a:solidFill>
                  <a:schemeClr val="dk1"/>
                </a:solidFill>
              </a:rPr>
              <a:t>Videos:</a:t>
            </a:r>
            <a:endParaRPr b="1" sz="1300">
              <a:solidFill>
                <a:schemeClr val="dk1"/>
              </a:solidFill>
            </a:endParaRPr>
          </a:p>
          <a:p>
            <a:pPr indent="-311150" lvl="0" marL="457200" rtl="0" algn="l">
              <a:spcBef>
                <a:spcPts val="0"/>
              </a:spcBef>
              <a:spcAft>
                <a:spcPts val="0"/>
              </a:spcAft>
              <a:buClr>
                <a:schemeClr val="dk1"/>
              </a:buClr>
              <a:buSzPts val="1300"/>
              <a:buFont typeface="Montserrat Medium"/>
              <a:buChar char="●"/>
            </a:pPr>
            <a:r>
              <a:rPr lang="en" sz="1300" u="sng">
                <a:solidFill>
                  <a:schemeClr val="hlink"/>
                </a:solidFill>
                <a:latin typeface="Montserrat Medium"/>
                <a:ea typeface="Montserrat Medium"/>
                <a:cs typeface="Montserrat Medium"/>
                <a:sym typeface="Montserrat Medium"/>
                <a:hlinkClick r:id="rId2"/>
              </a:rPr>
              <a:t>Okta replay </a:t>
            </a:r>
            <a:endParaRPr sz="1300">
              <a:solidFill>
                <a:schemeClr val="dk1"/>
              </a:solidFill>
            </a:endParaRPr>
          </a:p>
          <a:p>
            <a:pPr indent="-311150" lvl="0" marL="457200" rtl="0" algn="l">
              <a:spcBef>
                <a:spcPts val="0"/>
              </a:spcBef>
              <a:spcAft>
                <a:spcPts val="0"/>
              </a:spcAft>
              <a:buClr>
                <a:schemeClr val="dk1"/>
              </a:buClr>
              <a:buSzPts val="1300"/>
              <a:buFont typeface="Montserrat Medium"/>
              <a:buChar char="●"/>
            </a:pPr>
            <a:r>
              <a:rPr lang="en" sz="1300" u="sng">
                <a:solidFill>
                  <a:schemeClr val="hlink"/>
                </a:solidFill>
                <a:latin typeface="Montserrat"/>
                <a:ea typeface="Montserrat"/>
                <a:cs typeface="Montserrat"/>
                <a:sym typeface="Montserrat"/>
                <a:hlinkClick r:id="rId3"/>
              </a:rPr>
              <a:t>Okta all</a:t>
            </a:r>
            <a:endParaRPr sz="1300" u="sng">
              <a:solidFill>
                <a:schemeClr val="dk1"/>
              </a:solidFill>
              <a:latin typeface="Montserrat"/>
              <a:ea typeface="Montserrat"/>
              <a:cs typeface="Montserrat"/>
              <a:sym typeface="Montserrat"/>
            </a:endParaRPr>
          </a:p>
          <a:p>
            <a:pPr indent="-311150" lvl="0" marL="457200" rtl="0" algn="l">
              <a:spcBef>
                <a:spcPts val="0"/>
              </a:spcBef>
              <a:spcAft>
                <a:spcPts val="0"/>
              </a:spcAft>
              <a:buClr>
                <a:schemeClr val="dk1"/>
              </a:buClr>
              <a:buSzPts val="1300"/>
              <a:buFont typeface="Montserrat Medium"/>
              <a:buChar char="●"/>
            </a:pPr>
            <a:r>
              <a:rPr lang="en" sz="1300" u="sng">
                <a:solidFill>
                  <a:schemeClr val="hlink"/>
                </a:solidFill>
                <a:latin typeface="Montserrat"/>
                <a:ea typeface="Montserrat"/>
                <a:cs typeface="Montserrat"/>
                <a:sym typeface="Montserrat"/>
                <a:hlinkClick r:id="rId4"/>
              </a:rPr>
              <a:t>Keycloack</a:t>
            </a:r>
            <a:endParaRPr sz="1300" u="sng">
              <a:solidFill>
                <a:schemeClr val="dk1"/>
              </a:solidFill>
              <a:latin typeface="Montserrat"/>
              <a:ea typeface="Montserrat"/>
              <a:cs typeface="Montserrat"/>
              <a:sym typeface="Montserrat"/>
            </a:endParaRPr>
          </a:p>
          <a:p>
            <a:pPr indent="0" lvl="0" marL="0" rtl="0" algn="l">
              <a:spcBef>
                <a:spcPts val="0"/>
              </a:spcBef>
              <a:spcAft>
                <a:spcPts val="0"/>
              </a:spcAft>
              <a:buClr>
                <a:schemeClr val="dk1"/>
              </a:buClr>
              <a:buSzPts val="1100"/>
              <a:buFont typeface="Arial"/>
              <a:buNone/>
            </a:pPr>
            <a:r>
              <a:t/>
            </a:r>
            <a:endParaRPr sz="1300" u="sng">
              <a:solidFill>
                <a:schemeClr val="dk1"/>
              </a:solidFill>
              <a:latin typeface="Montserrat"/>
              <a:ea typeface="Montserrat"/>
              <a:cs typeface="Montserrat"/>
              <a:sym typeface="Montserrat"/>
            </a:endParaRPr>
          </a:p>
          <a:p>
            <a:pPr indent="0" lvl="0" marL="0" rtl="0" algn="l">
              <a:spcBef>
                <a:spcPts val="0"/>
              </a:spcBef>
              <a:spcAft>
                <a:spcPts val="0"/>
              </a:spcAft>
              <a:buClr>
                <a:schemeClr val="dk1"/>
              </a:buClr>
              <a:buSzPts val="1100"/>
              <a:buFont typeface="Arial"/>
              <a:buNone/>
            </a:pPr>
            <a:r>
              <a:rPr b="1" lang="en" sz="1300">
                <a:solidFill>
                  <a:schemeClr val="dk1"/>
                </a:solidFill>
                <a:latin typeface="Montserrat"/>
                <a:ea typeface="Montserrat"/>
                <a:cs typeface="Montserrat"/>
                <a:sym typeface="Montserrat"/>
              </a:rPr>
              <a:t>Project Git Repo</a:t>
            </a:r>
            <a:endParaRPr b="1" sz="1300">
              <a:solidFill>
                <a:schemeClr val="dk1"/>
              </a:solidFill>
              <a:latin typeface="Montserrat"/>
              <a:ea typeface="Montserrat"/>
              <a:cs typeface="Montserrat"/>
              <a:sym typeface="Montserrat"/>
            </a:endParaRPr>
          </a:p>
          <a:p>
            <a:pPr indent="0" lvl="0" marL="0" rtl="0" algn="l">
              <a:spcBef>
                <a:spcPts val="0"/>
              </a:spcBef>
              <a:spcAft>
                <a:spcPts val="0"/>
              </a:spcAft>
              <a:buClr>
                <a:schemeClr val="dk1"/>
              </a:buClr>
              <a:buSzPts val="1100"/>
              <a:buFont typeface="Arial"/>
              <a:buNone/>
            </a:pPr>
            <a:r>
              <a:rPr lang="en" sz="1300" u="sng">
                <a:solidFill>
                  <a:schemeClr val="hlink"/>
                </a:solidFill>
                <a:latin typeface="Montserrat"/>
                <a:ea typeface="Montserrat"/>
                <a:cs typeface="Montserrat"/>
                <a:sym typeface="Montserrat"/>
                <a:hlinkClick r:id="rId5"/>
              </a:rPr>
              <a:t>https://github.com/vagelkara/OAuthVulnerabilityScanner</a:t>
            </a:r>
            <a:endParaRPr sz="1300" u="sng">
              <a:solidFill>
                <a:schemeClr val="dk1"/>
              </a:solidFill>
              <a:latin typeface="Montserrat"/>
              <a:ea typeface="Montserrat"/>
              <a:cs typeface="Montserrat"/>
              <a:sym typeface="Montserrat"/>
            </a:endParaRPr>
          </a:p>
          <a:p>
            <a:pPr indent="0" lvl="0" marL="0" rtl="0" algn="l">
              <a:spcBef>
                <a:spcPts val="0"/>
              </a:spcBef>
              <a:spcAft>
                <a:spcPts val="0"/>
              </a:spcAft>
              <a:buClr>
                <a:schemeClr val="dk1"/>
              </a:buClr>
              <a:buSzPts val="1100"/>
              <a:buFont typeface="Arial"/>
              <a:buNone/>
            </a:pPr>
            <a:r>
              <a:t/>
            </a:r>
            <a:endParaRPr sz="1300" u="sng">
              <a:solidFill>
                <a:schemeClr val="dk1"/>
              </a:solidFill>
              <a:latin typeface="Montserrat"/>
              <a:ea typeface="Montserrat"/>
              <a:cs typeface="Montserrat"/>
              <a:sym typeface="Montserrat"/>
            </a:endParaRPr>
          </a:p>
          <a:p>
            <a:pPr indent="0" lvl="0" marL="0" rtl="0" algn="l">
              <a:spcBef>
                <a:spcPts val="0"/>
              </a:spcBef>
              <a:spcAft>
                <a:spcPts val="0"/>
              </a:spcAft>
              <a:buClr>
                <a:schemeClr val="dk1"/>
              </a:buClr>
              <a:buSzPts val="1100"/>
              <a:buFont typeface="Arial"/>
              <a:buNone/>
            </a:pPr>
            <a:r>
              <a:rPr lang="en" sz="1300">
                <a:solidFill>
                  <a:schemeClr val="dk1"/>
                </a:solidFill>
                <a:latin typeface="Montserrat"/>
                <a:ea typeface="Montserrat"/>
                <a:cs typeface="Montserrat"/>
                <a:sym typeface="Montserrat"/>
              </a:rPr>
              <a:t>Who is this tool for?</a:t>
            </a:r>
            <a:endParaRPr sz="1300">
              <a:solidFill>
                <a:schemeClr val="dk1"/>
              </a:solidFill>
              <a:latin typeface="Montserrat"/>
              <a:ea typeface="Montserrat"/>
              <a:cs typeface="Montserrat"/>
              <a:sym typeface="Montserra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53af38b534_1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153af38b534_1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500" u="sng">
                <a:solidFill>
                  <a:srgbClr val="334436"/>
                </a:solidFill>
                <a:latin typeface="Montserrat"/>
                <a:ea typeface="Montserrat"/>
                <a:cs typeface="Montserrat"/>
                <a:sym typeface="Montserrat"/>
              </a:rPr>
              <a:t>Terminology</a:t>
            </a:r>
            <a:endParaRPr b="1" sz="1500" u="sng">
              <a:solidFill>
                <a:srgbClr val="334436"/>
              </a:solidFill>
              <a:latin typeface="Montserrat"/>
              <a:ea typeface="Montserrat"/>
              <a:cs typeface="Montserrat"/>
              <a:sym typeface="Montserrat"/>
            </a:endParaRPr>
          </a:p>
          <a:p>
            <a:pPr indent="0" lvl="0" marL="0" rtl="0" algn="l">
              <a:spcBef>
                <a:spcPts val="1600"/>
              </a:spcBef>
              <a:spcAft>
                <a:spcPts val="1600"/>
              </a:spcAft>
              <a:buClr>
                <a:schemeClr val="dk1"/>
              </a:buClr>
              <a:buSzPts val="1100"/>
              <a:buFont typeface="Arial"/>
              <a:buNone/>
            </a:pPr>
            <a:r>
              <a:rPr b="1" lang="en" sz="1200">
                <a:solidFill>
                  <a:srgbClr val="334436"/>
                </a:solidFill>
                <a:latin typeface="Montserrat"/>
                <a:ea typeface="Montserrat"/>
                <a:cs typeface="Montserrat"/>
                <a:sym typeface="Montserrat"/>
              </a:rPr>
              <a:t>OpenID Connect</a:t>
            </a:r>
            <a:r>
              <a:rPr lang="en" sz="1200">
                <a:solidFill>
                  <a:srgbClr val="334436"/>
                </a:solidFill>
                <a:latin typeface="Montserrat Medium"/>
                <a:ea typeface="Montserrat Medium"/>
                <a:cs typeface="Montserrat Medium"/>
                <a:sym typeface="Montserrat Medium"/>
              </a:rPr>
              <a:t> describes an authentication and session management mechanism and it’s built on top of OAuth 2.0</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53af38b534_1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153af38b534_1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u="sng"/>
              <a:t>Terminology</a:t>
            </a:r>
            <a:endParaRPr b="1" u="sng"/>
          </a:p>
          <a:p>
            <a:pPr indent="0" lvl="0" marL="0" rtl="0" algn="l">
              <a:spcBef>
                <a:spcPts val="0"/>
              </a:spcBef>
              <a:spcAft>
                <a:spcPts val="0"/>
              </a:spcAft>
              <a:buNone/>
            </a:pPr>
            <a:r>
              <a:t/>
            </a:r>
            <a:endParaRPr/>
          </a:p>
          <a:p>
            <a:pPr indent="0" lvl="0" marL="0" rtl="0" algn="l">
              <a:spcBef>
                <a:spcPts val="0"/>
              </a:spcBef>
              <a:spcAft>
                <a:spcPts val="1600"/>
              </a:spcAft>
              <a:buClr>
                <a:schemeClr val="dk1"/>
              </a:buClr>
              <a:buSzPts val="1100"/>
              <a:buFont typeface="Arial"/>
              <a:buNone/>
            </a:pPr>
            <a:r>
              <a:rPr b="1" lang="en" sz="1500">
                <a:solidFill>
                  <a:srgbClr val="334436"/>
                </a:solidFill>
                <a:latin typeface="Montserrat"/>
                <a:ea typeface="Montserrat"/>
                <a:cs typeface="Montserrat"/>
                <a:sym typeface="Montserrat"/>
              </a:rPr>
              <a:t>PKCE</a:t>
            </a:r>
            <a:r>
              <a:rPr lang="en" sz="1200">
                <a:solidFill>
                  <a:srgbClr val="334436"/>
                </a:solidFill>
                <a:latin typeface="Montserrat Medium"/>
                <a:ea typeface="Montserrat Medium"/>
                <a:cs typeface="Montserrat Medium"/>
                <a:sym typeface="Montserrat Medium"/>
              </a:rPr>
              <a:t> </a:t>
            </a:r>
            <a:r>
              <a:rPr lang="en" sz="1200" u="sng">
                <a:solidFill>
                  <a:srgbClr val="007BFF"/>
                </a:solidFill>
                <a:latin typeface="Montserrat Medium"/>
                <a:ea typeface="Montserrat Medium"/>
                <a:cs typeface="Montserrat Medium"/>
                <a:sym typeface="Montserrat Medium"/>
              </a:rPr>
              <a:t>(</a:t>
            </a:r>
            <a:r>
              <a:rPr lang="en" sz="1200" u="sng">
                <a:solidFill>
                  <a:srgbClr val="007BFF"/>
                </a:solidFill>
                <a:latin typeface="Montserrat Medium"/>
                <a:ea typeface="Montserrat Medium"/>
                <a:cs typeface="Montserrat Medium"/>
                <a:sym typeface="Montserrat Medium"/>
                <a:hlinkClick r:id="rId2">
                  <a:extLst>
                    <a:ext uri="{A12FA001-AC4F-418D-AE19-62706E023703}">
                      <ahyp:hlinkClr val="tx"/>
                    </a:ext>
                  </a:extLst>
                </a:hlinkClick>
              </a:rPr>
              <a:t>RFC 7636</a:t>
            </a:r>
            <a:r>
              <a:rPr lang="en" sz="1200" u="sng">
                <a:solidFill>
                  <a:srgbClr val="007BFF"/>
                </a:solidFill>
                <a:latin typeface="Montserrat Medium"/>
                <a:ea typeface="Montserrat Medium"/>
                <a:cs typeface="Montserrat Medium"/>
                <a:sym typeface="Montserrat Medium"/>
              </a:rPr>
              <a:t>)</a:t>
            </a:r>
            <a:r>
              <a:rPr lang="en" sz="1200">
                <a:solidFill>
                  <a:srgbClr val="334436"/>
                </a:solidFill>
                <a:latin typeface="Montserrat Medium"/>
                <a:ea typeface="Montserrat Medium"/>
                <a:cs typeface="Montserrat Medium"/>
                <a:sym typeface="Montserrat Medium"/>
              </a:rPr>
              <a:t> is an extension to the Authorization Code flow to prevent CSRF and authorization code injection attacks.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153af38b534_1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153af38b534_1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Explain what could be go wrong!</a:t>
            </a:r>
            <a:endParaRPr b="1"/>
          </a:p>
          <a:p>
            <a:pPr indent="-298450" lvl="0" marL="457200" rtl="0" algn="l">
              <a:spcBef>
                <a:spcPts val="0"/>
              </a:spcBef>
              <a:spcAft>
                <a:spcPts val="0"/>
              </a:spcAft>
              <a:buSzPts val="1100"/>
              <a:buAutoNum type="arabicPeriod"/>
            </a:pPr>
            <a:r>
              <a:rPr b="1" lang="en"/>
              <a:t>CSRF with a different Redirect URI and improper validation could leak auth code (lack or weak validation for state parameter)</a:t>
            </a:r>
            <a:endParaRPr b="1"/>
          </a:p>
          <a:p>
            <a:pPr indent="-298450" lvl="0" marL="457200" rtl="0" algn="l">
              <a:spcBef>
                <a:spcPts val="0"/>
              </a:spcBef>
              <a:spcAft>
                <a:spcPts val="0"/>
              </a:spcAft>
              <a:buSzPts val="1100"/>
              <a:buAutoNum type="arabicPeriod"/>
            </a:pPr>
            <a:r>
              <a:rPr b="1" lang="en"/>
              <a:t>Improper Scope validation could lead to privilege escalation</a:t>
            </a:r>
            <a:endParaRPr b="1"/>
          </a:p>
          <a:p>
            <a:pPr indent="-298450" lvl="0" marL="457200" rtl="0" algn="l">
              <a:spcBef>
                <a:spcPts val="0"/>
              </a:spcBef>
              <a:spcAft>
                <a:spcPts val="0"/>
              </a:spcAft>
              <a:buSzPts val="1100"/>
              <a:buAutoNum type="arabicPeriod"/>
            </a:pPr>
            <a:r>
              <a:rPr b="1" lang="en"/>
              <a:t>If authorization code could potentially be replayed, it could lead issuing multiple access token</a:t>
            </a:r>
            <a:endParaRPr b="1"/>
          </a:p>
          <a:p>
            <a:pPr indent="-298450" lvl="0" marL="457200" rtl="0" algn="l">
              <a:spcBef>
                <a:spcPts val="0"/>
              </a:spcBef>
              <a:spcAft>
                <a:spcPts val="0"/>
              </a:spcAft>
              <a:buSzPts val="1100"/>
              <a:buAutoNum type="arabicPeriod"/>
            </a:pPr>
            <a:r>
              <a:rPr b="1" lang="en"/>
              <a:t>PKCE (Proof Key for Code Exchange) tries to protect from auth code injection attacks</a:t>
            </a:r>
            <a:endParaRPr b="1"/>
          </a:p>
          <a:p>
            <a:pPr indent="-298450" lvl="1" marL="914400" rtl="0" algn="l">
              <a:spcBef>
                <a:spcPts val="0"/>
              </a:spcBef>
              <a:spcAft>
                <a:spcPts val="0"/>
              </a:spcAft>
              <a:buSzPts val="1100"/>
              <a:buAutoNum type="alphaLcPeriod"/>
            </a:pPr>
            <a:r>
              <a:rPr b="1" lang="en"/>
              <a:t>How such attacks works (inject other auth code to a normal flow, in order to associate attackers session with a legitimate user’s one)</a:t>
            </a:r>
            <a:endParaRPr b="1"/>
          </a:p>
          <a:p>
            <a:pPr indent="-298450" lvl="1" marL="914400" rtl="0" algn="l">
              <a:spcBef>
                <a:spcPts val="0"/>
              </a:spcBef>
              <a:spcAft>
                <a:spcPts val="0"/>
              </a:spcAft>
              <a:buSzPts val="1100"/>
              <a:buAutoNum type="alphaLcPeriod"/>
            </a:pPr>
            <a:r>
              <a:rPr b="1" lang="en"/>
              <a:t>Countermeasure is pkce ( client creates </a:t>
            </a:r>
            <a:r>
              <a:rPr lang="en"/>
              <a:t>code_verifier </a:t>
            </a:r>
            <a:r>
              <a:rPr b="1" lang="en"/>
              <a:t>and hashes it -</a:t>
            </a:r>
            <a:r>
              <a:rPr lang="en"/>
              <a:t> code challenge </a:t>
            </a:r>
            <a:r>
              <a:rPr b="1" lang="en"/>
              <a:t>- then sends the hashed one into the initial request -its stored to the auth server - and in auth code’s redeeming sends </a:t>
            </a:r>
            <a:r>
              <a:rPr lang="en"/>
              <a:t>code_verifier</a:t>
            </a:r>
            <a:r>
              <a:rPr b="1" lang="en"/>
              <a:t>)</a:t>
            </a:r>
            <a:endParaRPr b="1"/>
          </a:p>
          <a:p>
            <a:pPr indent="0" lvl="0" marL="914400" rtl="0" algn="l">
              <a:spcBef>
                <a:spcPts val="0"/>
              </a:spcBef>
              <a:spcAft>
                <a:spcPts val="0"/>
              </a:spcAft>
              <a:buNone/>
            </a:pPr>
            <a:r>
              <a:rPr b="1" lang="en"/>
              <a:t>It ensures that the initiator is the same as the one that tries to redeem to access token.</a:t>
            </a:r>
            <a:endParaRPr b="1"/>
          </a:p>
          <a:p>
            <a:pPr indent="0" lvl="0" marL="0" rtl="0" algn="l">
              <a:spcBef>
                <a:spcPts val="0"/>
              </a:spcBef>
              <a:spcAft>
                <a:spcPts val="0"/>
              </a:spcAft>
              <a:buNone/>
            </a:pPr>
            <a:r>
              <a:t/>
            </a:r>
            <a:endParaRPr b="1"/>
          </a:p>
          <a:p>
            <a:pPr indent="0" lvl="0" marL="457200" rtl="0" algn="l">
              <a:spcBef>
                <a:spcPts val="0"/>
              </a:spcBef>
              <a:spcAft>
                <a:spcPts val="0"/>
              </a:spcAft>
              <a:buNone/>
            </a:pPr>
            <a:r>
              <a:t/>
            </a:r>
            <a:endParaRPr b="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b37d1f1062_0_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b37d1f1062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t>This attack works because of the improper validation or enlarged scope of accepted client’s redirect pages.</a:t>
            </a:r>
            <a:endParaRPr/>
          </a:p>
          <a:p>
            <a:pPr indent="-298450" lvl="1" marL="914400" rtl="0" algn="l">
              <a:spcBef>
                <a:spcPts val="0"/>
              </a:spcBef>
              <a:spcAft>
                <a:spcPts val="0"/>
              </a:spcAft>
              <a:buSzPts val="1100"/>
              <a:buAutoNum type="alphaLcPeriod"/>
            </a:pPr>
            <a:r>
              <a:rPr lang="en"/>
              <a:t>Use of * for example either on subdomains’ declaration or as path could be used to change the </a:t>
            </a:r>
            <a:r>
              <a:rPr lang="en"/>
              <a:t>receiver</a:t>
            </a:r>
            <a:r>
              <a:rPr lang="en"/>
              <a:t> of the OAuth Token. </a:t>
            </a:r>
            <a:endParaRPr/>
          </a:p>
          <a:p>
            <a:pPr indent="0" lvl="0" marL="914400" rtl="0" algn="l">
              <a:spcBef>
                <a:spcPts val="0"/>
              </a:spcBef>
              <a:spcAft>
                <a:spcPts val="0"/>
              </a:spcAft>
              <a:buNone/>
            </a:pPr>
            <a:r>
              <a:rPr lang="en"/>
              <a:t>It means that someone could be able to obtain OAuth Token and if also knows client’s credentials to redeem to an actual Access Token.</a:t>
            </a:r>
            <a:endParaRPr/>
          </a:p>
          <a:p>
            <a:pPr indent="0" lvl="0" marL="914400" rtl="0" algn="l">
              <a:spcBef>
                <a:spcPts val="0"/>
              </a:spcBef>
              <a:spcAft>
                <a:spcPts val="0"/>
              </a:spcAft>
              <a:buNone/>
            </a:pPr>
            <a:r>
              <a:t/>
            </a:r>
            <a:endParaRPr/>
          </a:p>
          <a:p>
            <a:pPr indent="-298450" lvl="0" marL="457200" rtl="0" algn="l">
              <a:spcBef>
                <a:spcPts val="0"/>
              </a:spcBef>
              <a:spcAft>
                <a:spcPts val="0"/>
              </a:spcAft>
              <a:buSzPts val="1100"/>
              <a:buAutoNum type="arabicPeriod"/>
            </a:pPr>
            <a:r>
              <a:rPr b="1" lang="en"/>
              <a:t>PKCE as mentioned earlier is the way to protect from CSRF attacks / also it’s done by state parameter. </a:t>
            </a:r>
            <a:r>
              <a:rPr b="1" lang="en">
                <a:solidFill>
                  <a:srgbClr val="212529"/>
                </a:solidFill>
              </a:rPr>
              <a:t>It was initially introduced to protect leaked or stolen authorization codes from being redeemed by malicious apps. (could this value be predictable ?)</a:t>
            </a:r>
            <a:endParaRPr b="1">
              <a:solidFill>
                <a:srgbClr val="212529"/>
              </a:solidFill>
            </a:endParaRPr>
          </a:p>
          <a:p>
            <a:pPr indent="-298450" lvl="0" marL="457200" rtl="0" algn="l">
              <a:spcBef>
                <a:spcPts val="0"/>
              </a:spcBef>
              <a:spcAft>
                <a:spcPts val="0"/>
              </a:spcAft>
              <a:buClr>
                <a:srgbClr val="212529"/>
              </a:buClr>
              <a:buSzPts val="1100"/>
              <a:buAutoNum type="arabicPeriod"/>
            </a:pPr>
            <a:r>
              <a:rPr b="1" lang="en">
                <a:solidFill>
                  <a:srgbClr val="212529"/>
                </a:solidFill>
              </a:rPr>
              <a:t>If OAuth code is reusable someone could use it to issue more than one access tokens which is an issue.</a:t>
            </a:r>
            <a:endParaRPr b="1">
              <a:solidFill>
                <a:srgbClr val="212529"/>
              </a:solidFill>
            </a:endParaRPr>
          </a:p>
          <a:p>
            <a:pPr indent="-298450" lvl="0" marL="457200" rtl="0" algn="l">
              <a:spcBef>
                <a:spcPts val="0"/>
              </a:spcBef>
              <a:spcAft>
                <a:spcPts val="0"/>
              </a:spcAft>
              <a:buClr>
                <a:srgbClr val="212529"/>
              </a:buClr>
              <a:buSzPts val="1100"/>
              <a:buAutoNum type="arabicPeriod"/>
            </a:pPr>
            <a:r>
              <a:rPr b="1" lang="en">
                <a:solidFill>
                  <a:srgbClr val="212529"/>
                </a:solidFill>
              </a:rPr>
              <a:t>If scope is not properly validated someone could obtain </a:t>
            </a:r>
            <a:r>
              <a:rPr b="1" lang="en">
                <a:solidFill>
                  <a:srgbClr val="212529"/>
                </a:solidFill>
              </a:rPr>
              <a:t>privileges</a:t>
            </a:r>
            <a:r>
              <a:rPr b="1" lang="en">
                <a:solidFill>
                  <a:srgbClr val="212529"/>
                </a:solidFill>
              </a:rPr>
              <a:t> that should not have.</a:t>
            </a:r>
            <a:endParaRPr b="1">
              <a:solidFill>
                <a:srgbClr val="212529"/>
              </a:solidFill>
            </a:endParaRPr>
          </a:p>
          <a:p>
            <a:pPr indent="-298450" lvl="0" marL="457200" rtl="0" algn="l">
              <a:spcBef>
                <a:spcPts val="0"/>
              </a:spcBef>
              <a:spcAft>
                <a:spcPts val="0"/>
              </a:spcAft>
              <a:buClr>
                <a:srgbClr val="212529"/>
              </a:buClr>
              <a:buSzPts val="1100"/>
              <a:buAutoNum type="arabicPeriod"/>
            </a:pPr>
            <a:r>
              <a:rPr lang="en">
                <a:solidFill>
                  <a:srgbClr val="212529"/>
                </a:solidFill>
              </a:rPr>
              <a:t>Nonce: </a:t>
            </a:r>
            <a:r>
              <a:rPr lang="en" sz="1000">
                <a:solidFill>
                  <a:schemeClr val="dk1"/>
                </a:solidFill>
              </a:rPr>
              <a:t>An attacker could attempt to replay valid requests in order to obtain or to modify/destroy user data.</a:t>
            </a:r>
            <a:endParaRPr sz="1000">
              <a:solidFill>
                <a:schemeClr val="dk1"/>
              </a:solidFill>
            </a:endParaRPr>
          </a:p>
          <a:p>
            <a:pPr indent="0" lvl="0" marL="457200" rtl="0" algn="l">
              <a:spcBef>
                <a:spcPts val="0"/>
              </a:spcBef>
              <a:spcAft>
                <a:spcPts val="0"/>
              </a:spcAft>
              <a:buNone/>
            </a:pPr>
            <a:r>
              <a:rPr lang="en" sz="1000">
                <a:solidFill>
                  <a:schemeClr val="dk1"/>
                </a:solidFill>
              </a:rPr>
              <a:t>The resource server could employ signed requests along with nonces and timestamps in order to uniquely identify requests. The resource server should detect and refuse every replayed request</a:t>
            </a:r>
            <a:endParaRPr sz="1000">
              <a:solidFill>
                <a:schemeClr val="dk1"/>
              </a:solidFill>
            </a:endParaRPr>
          </a:p>
          <a:p>
            <a:pPr indent="0" lvl="0" marL="457200" rtl="0" algn="l">
              <a:spcBef>
                <a:spcPts val="0"/>
              </a:spcBef>
              <a:spcAft>
                <a:spcPts val="0"/>
              </a:spcAft>
              <a:buNone/>
            </a:pPr>
            <a:r>
              <a:t/>
            </a:r>
            <a:endParaRPr sz="1000">
              <a:solidFill>
                <a:schemeClr val="dk1"/>
              </a:solidFill>
            </a:endParaRPr>
          </a:p>
          <a:p>
            <a:pPr indent="0" lvl="0" marL="0" rtl="0" algn="l">
              <a:spcBef>
                <a:spcPts val="0"/>
              </a:spcBef>
              <a:spcAft>
                <a:spcPts val="0"/>
              </a:spcAft>
              <a:buNone/>
            </a:pPr>
            <a:r>
              <a:t/>
            </a:r>
            <a:endParaRPr>
              <a:solidFill>
                <a:srgbClr val="212529"/>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53af38b534_1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153af38b534_1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153af38b534_1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153af38b534_1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OAuth Servers were under investigation:</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Server</a:t>
            </a:r>
            <a:r>
              <a:rPr lang="en"/>
              <a:t> 	</a:t>
            </a:r>
            <a:r>
              <a:rPr b="1" lang="en"/>
              <a:t>Stars in Github</a:t>
            </a:r>
            <a:endParaRPr b="1"/>
          </a:p>
          <a:p>
            <a:pPr indent="0" lvl="0" marL="0" rtl="0" algn="l">
              <a:spcBef>
                <a:spcPts val="0"/>
              </a:spcBef>
              <a:spcAft>
                <a:spcPts val="0"/>
              </a:spcAft>
              <a:buClr>
                <a:schemeClr val="dk1"/>
              </a:buClr>
              <a:buSzPts val="1100"/>
              <a:buFont typeface="Arial"/>
              <a:buNone/>
            </a:pPr>
            <a:r>
              <a:rPr lang="en"/>
              <a:t>a12n-server 	324</a:t>
            </a:r>
            <a:endParaRPr/>
          </a:p>
          <a:p>
            <a:pPr indent="0" lvl="0" marL="0" rtl="0" algn="l">
              <a:spcBef>
                <a:spcPts val="0"/>
              </a:spcBef>
              <a:spcAft>
                <a:spcPts val="0"/>
              </a:spcAft>
              <a:buClr>
                <a:schemeClr val="dk1"/>
              </a:buClr>
              <a:buSzPts val="1100"/>
              <a:buFont typeface="Arial"/>
              <a:buNone/>
            </a:pPr>
            <a:r>
              <a:rPr lang="en"/>
              <a:t>Casdoor 	2.8k</a:t>
            </a:r>
            <a:endParaRPr/>
          </a:p>
          <a:p>
            <a:pPr indent="0" lvl="0" marL="0" rtl="0" algn="l">
              <a:spcBef>
                <a:spcPts val="0"/>
              </a:spcBef>
              <a:spcAft>
                <a:spcPts val="0"/>
              </a:spcAft>
              <a:buClr>
                <a:schemeClr val="dk1"/>
              </a:buClr>
              <a:buSzPts val="1100"/>
              <a:buFont typeface="Arial"/>
              <a:buNone/>
            </a:pPr>
            <a:r>
              <a:rPr lang="en"/>
              <a:t>Glewlwyd 	377</a:t>
            </a:r>
            <a:endParaRPr/>
          </a:p>
          <a:p>
            <a:pPr indent="0" lvl="0" marL="0" rtl="0" algn="l">
              <a:spcBef>
                <a:spcPts val="0"/>
              </a:spcBef>
              <a:spcAft>
                <a:spcPts val="0"/>
              </a:spcAft>
              <a:buClr>
                <a:schemeClr val="dk1"/>
              </a:buClr>
              <a:buSzPts val="1100"/>
              <a:buFont typeface="Arial"/>
              <a:buNone/>
            </a:pPr>
            <a:r>
              <a:rPr lang="en"/>
              <a:t>Omejdn 	4</a:t>
            </a:r>
            <a:endParaRPr/>
          </a:p>
          <a:p>
            <a:pPr indent="0" lvl="0" marL="0" rtl="0" algn="l">
              <a:spcBef>
                <a:spcPts val="0"/>
              </a:spcBef>
              <a:spcAft>
                <a:spcPts val="0"/>
              </a:spcAft>
              <a:buNone/>
            </a:pPr>
            <a:r>
              <a:rPr lang="en"/>
              <a:t>Keycloak 	12.2k</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Also OKTA was the other OAuth Server since it’s the most popular solution and it’s not an open source but an enterprise one.</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153af38b534_1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153af38b534_1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53af38b534_1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153af38b534_1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153af38b534_1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153af38b534_1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b37d1f1062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b37d1f106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155cf4f762a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155cf4f762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153af38b534_1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153af38b534_1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153af38b534_1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153af38b534_1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155cf4f762a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155cf4f762a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15335b4f73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15335b4f73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155cf4f762a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155cf4f762a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600" u="sng">
              <a:latin typeface="Montserrat"/>
              <a:ea typeface="Montserrat"/>
              <a:cs typeface="Montserrat"/>
              <a:sym typeface="Montserrat"/>
            </a:endParaRPr>
          </a:p>
          <a:p>
            <a:pPr indent="0" lvl="0" marL="0" rtl="0" algn="l">
              <a:spcBef>
                <a:spcPts val="0"/>
              </a:spcBef>
              <a:spcAft>
                <a:spcPts val="0"/>
              </a:spcAft>
              <a:buClr>
                <a:schemeClr val="dk1"/>
              </a:buClr>
              <a:buSzPts val="1100"/>
              <a:buFont typeface="Arial"/>
              <a:buNone/>
            </a:pPr>
            <a:r>
              <a:rPr lang="en">
                <a:solidFill>
                  <a:schemeClr val="dk1"/>
                </a:solidFill>
              </a:rPr>
              <a:t>OAuth Servers were under investigation:</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Server</a:t>
            </a:r>
            <a:r>
              <a:rPr lang="en">
                <a:solidFill>
                  <a:schemeClr val="dk1"/>
                </a:solidFill>
              </a:rPr>
              <a:t> 	</a:t>
            </a:r>
            <a:r>
              <a:rPr b="1" lang="en">
                <a:solidFill>
                  <a:schemeClr val="dk1"/>
                </a:solidFill>
              </a:rPr>
              <a:t>Stars in Github</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a12n-server 	324</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Casdoor 	2.8k</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Glewlwyd 	377</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Omejdn 	4</a:t>
            </a:r>
            <a:endParaRPr>
              <a:solidFill>
                <a:schemeClr val="dk1"/>
              </a:solidFill>
            </a:endParaRPr>
          </a:p>
          <a:p>
            <a:pPr indent="0" lvl="0" marL="0" rtl="0" algn="l">
              <a:spcBef>
                <a:spcPts val="0"/>
              </a:spcBef>
              <a:spcAft>
                <a:spcPts val="0"/>
              </a:spcAft>
              <a:buClr>
                <a:schemeClr val="dk1"/>
              </a:buClr>
              <a:buSzPts val="1100"/>
              <a:buFont typeface="Arial"/>
              <a:buNone/>
            </a:pPr>
            <a:r>
              <a:rPr lang="en" u="sng">
                <a:solidFill>
                  <a:schemeClr val="dk1"/>
                </a:solidFill>
              </a:rPr>
              <a:t>Keycloak</a:t>
            </a:r>
            <a:r>
              <a:rPr lang="en">
                <a:solidFill>
                  <a:schemeClr val="dk1"/>
                </a:solidFill>
              </a:rPr>
              <a:t> 	12.2k</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Also OKTA was the other OAuth Server since it’s the most popular solution and it’s not an open source but an enterprise one.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sz="1600" u="sng">
              <a:latin typeface="Montserrat"/>
              <a:ea typeface="Montserrat"/>
              <a:cs typeface="Montserrat"/>
              <a:sym typeface="Montserrat"/>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1591a16da95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1591a16da95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u="sng">
                <a:latin typeface="Montserrat"/>
                <a:ea typeface="Montserrat"/>
                <a:cs typeface="Montserrat"/>
                <a:sym typeface="Montserrat"/>
              </a:rPr>
              <a:t>Related Work:</a:t>
            </a:r>
            <a:endParaRPr sz="1600" u="sng">
              <a:latin typeface="Montserrat"/>
              <a:ea typeface="Montserrat"/>
              <a:cs typeface="Montserrat"/>
              <a:sym typeface="Montserrat"/>
            </a:endParaRPr>
          </a:p>
          <a:p>
            <a:pPr indent="-330200" lvl="0" marL="457200" rtl="0" algn="l">
              <a:spcBef>
                <a:spcPts val="0"/>
              </a:spcBef>
              <a:spcAft>
                <a:spcPts val="0"/>
              </a:spcAft>
              <a:buSzPts val="1600"/>
              <a:buFont typeface="Montserrat"/>
              <a:buChar char="-"/>
            </a:pPr>
            <a:r>
              <a:rPr lang="en" sz="1600" u="sng">
                <a:solidFill>
                  <a:schemeClr val="hlink"/>
                </a:solidFill>
                <a:latin typeface="Montserrat"/>
                <a:ea typeface="Montserrat"/>
                <a:cs typeface="Montserrat"/>
                <a:sym typeface="Montserrat"/>
                <a:hlinkClick r:id="rId2"/>
              </a:rPr>
              <a:t>Burp OAuth Scan</a:t>
            </a:r>
            <a:endParaRPr sz="1600" u="sng">
              <a:latin typeface="Montserrat"/>
              <a:ea typeface="Montserrat"/>
              <a:cs typeface="Montserrat"/>
              <a:sym typeface="Montserrat"/>
            </a:endParaRPr>
          </a:p>
          <a:p>
            <a:pPr indent="-330200" lvl="1" marL="914400" rtl="0" algn="l">
              <a:spcBef>
                <a:spcPts val="0"/>
              </a:spcBef>
              <a:spcAft>
                <a:spcPts val="0"/>
              </a:spcAft>
              <a:buSzPts val="1600"/>
              <a:buFont typeface="Montserrat"/>
              <a:buChar char="-"/>
            </a:pPr>
            <a:r>
              <a:rPr lang="en" sz="1600">
                <a:latin typeface="Montserrat"/>
                <a:ea typeface="Montserrat"/>
                <a:cs typeface="Montserrat"/>
                <a:sym typeface="Montserrat"/>
              </a:rPr>
              <a:t>Requires Burp Pro (paid), it’s not a standalone tool, has differences in implemented features</a:t>
            </a:r>
            <a:endParaRPr sz="1600">
              <a:latin typeface="Montserrat"/>
              <a:ea typeface="Montserrat"/>
              <a:cs typeface="Montserrat"/>
              <a:sym typeface="Montserrat"/>
            </a:endParaRPr>
          </a:p>
          <a:p>
            <a:pPr indent="-330200" lvl="0" marL="457200" rtl="0" algn="l">
              <a:spcBef>
                <a:spcPts val="0"/>
              </a:spcBef>
              <a:spcAft>
                <a:spcPts val="0"/>
              </a:spcAft>
              <a:buSzPts val="1600"/>
              <a:buFont typeface="Montserrat"/>
              <a:buChar char="-"/>
            </a:pPr>
            <a:r>
              <a:rPr lang="en" sz="1600" u="sng">
                <a:solidFill>
                  <a:schemeClr val="hlink"/>
                </a:solidFill>
                <a:latin typeface="Montserrat"/>
                <a:ea typeface="Montserrat"/>
                <a:cs typeface="Montserrat"/>
                <a:sym typeface="Montserrat"/>
                <a:hlinkClick r:id="rId3"/>
              </a:rPr>
              <a:t>KOAuth</a:t>
            </a:r>
            <a:endParaRPr sz="1600" u="sng">
              <a:latin typeface="Montserrat"/>
              <a:ea typeface="Montserrat"/>
              <a:cs typeface="Montserrat"/>
              <a:sym typeface="Montserrat"/>
            </a:endParaRPr>
          </a:p>
          <a:p>
            <a:pPr indent="-330200" lvl="1" marL="914400" rtl="0" algn="l">
              <a:spcBef>
                <a:spcPts val="0"/>
              </a:spcBef>
              <a:spcAft>
                <a:spcPts val="0"/>
              </a:spcAft>
              <a:buSzPts val="1600"/>
              <a:buFont typeface="Montserrat"/>
              <a:buChar char="-"/>
            </a:pPr>
            <a:r>
              <a:rPr lang="en" sz="1600">
                <a:latin typeface="Montserrat"/>
                <a:ea typeface="Montserrat"/>
                <a:cs typeface="Montserrat"/>
                <a:sym typeface="Montserrat"/>
              </a:rPr>
              <a:t>Stability issues, not easy to configure, require a lot of user’s involvement. Lacks in features as passive scaning</a:t>
            </a:r>
            <a:endParaRPr sz="1600">
              <a:latin typeface="Montserrat"/>
              <a:ea typeface="Montserrat"/>
              <a:cs typeface="Montserrat"/>
              <a:sym typeface="Montserrat"/>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15335b4f73a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15335b4f73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b37d1f1062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b37d1f1062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b37d1f1062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b37d1f1062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Draw.io needs to have Google credentials in order to access diagrams</a:t>
            </a:r>
            <a:endParaRPr/>
          </a:p>
          <a:p>
            <a:pPr indent="0" lvl="0" marL="0" rtl="0" algn="l">
              <a:spcBef>
                <a:spcPts val="0"/>
              </a:spcBef>
              <a:spcAft>
                <a:spcPts val="0"/>
              </a:spcAft>
              <a:buNone/>
            </a:pPr>
            <a:r>
              <a:rPr lang="en"/>
              <a:t>So draw.io stores such credentials</a:t>
            </a:r>
            <a:endParaRPr/>
          </a:p>
          <a:p>
            <a:pPr indent="0" lvl="0" marL="0" rtl="0" algn="l">
              <a:spcBef>
                <a:spcPts val="0"/>
              </a:spcBef>
              <a:spcAft>
                <a:spcPts val="0"/>
              </a:spcAft>
              <a:buNone/>
            </a:pPr>
            <a:r>
              <a:t/>
            </a:r>
            <a:endParaRPr b="1" u="sng"/>
          </a:p>
          <a:p>
            <a:pPr indent="0" lvl="0" marL="0" rtl="0" algn="l">
              <a:spcBef>
                <a:spcPts val="0"/>
              </a:spcBef>
              <a:spcAft>
                <a:spcPts val="0"/>
              </a:spcAft>
              <a:buNone/>
            </a:pPr>
            <a:r>
              <a:rPr b="1" lang="en" u="sng"/>
              <a:t>Example</a:t>
            </a:r>
            <a:endParaRPr b="1" u="sng"/>
          </a:p>
          <a:p>
            <a:pPr indent="0" lvl="0" marL="0" rtl="0" algn="l">
              <a:spcBef>
                <a:spcPts val="0"/>
              </a:spcBef>
              <a:spcAft>
                <a:spcPts val="0"/>
              </a:spcAft>
              <a:buNone/>
            </a:pPr>
            <a:r>
              <a:rPr b="1" lang="en"/>
              <a:t>User : </a:t>
            </a:r>
            <a:r>
              <a:rPr lang="en"/>
              <a:t>Bob</a:t>
            </a:r>
            <a:endParaRPr/>
          </a:p>
          <a:p>
            <a:pPr indent="0" lvl="0" marL="0" rtl="0" algn="l">
              <a:spcBef>
                <a:spcPts val="0"/>
              </a:spcBef>
              <a:spcAft>
                <a:spcPts val="0"/>
              </a:spcAft>
              <a:buNone/>
            </a:pPr>
            <a:r>
              <a:rPr b="1" lang="en"/>
              <a:t>Client : </a:t>
            </a:r>
            <a:r>
              <a:rPr lang="en"/>
              <a:t>draw.io</a:t>
            </a:r>
            <a:endParaRPr/>
          </a:p>
          <a:p>
            <a:pPr indent="0" lvl="0" marL="0" rtl="0" algn="l">
              <a:spcBef>
                <a:spcPts val="0"/>
              </a:spcBef>
              <a:spcAft>
                <a:spcPts val="0"/>
              </a:spcAft>
              <a:buNone/>
            </a:pPr>
            <a:r>
              <a:rPr b="1" lang="en"/>
              <a:t>Authorization Server : </a:t>
            </a:r>
            <a:r>
              <a:rPr lang="en"/>
              <a:t>google.com</a:t>
            </a:r>
            <a:endParaRPr/>
          </a:p>
          <a:p>
            <a:pPr indent="0" lvl="0" marL="0" rtl="0" algn="l">
              <a:spcBef>
                <a:spcPts val="0"/>
              </a:spcBef>
              <a:spcAft>
                <a:spcPts val="0"/>
              </a:spcAft>
              <a:buNone/>
            </a:pPr>
            <a:r>
              <a:rPr b="1" lang="en"/>
              <a:t>Resource Server : </a:t>
            </a:r>
            <a:r>
              <a:rPr lang="en"/>
              <a:t>google drive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53af38b534_1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53af38b534_1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334436"/>
              </a:buClr>
              <a:buSzPts val="1800"/>
              <a:buFont typeface="Montserrat"/>
              <a:buChar char="★"/>
            </a:pPr>
            <a:r>
              <a:rPr b="1" lang="en" sz="1500">
                <a:solidFill>
                  <a:srgbClr val="334436"/>
                </a:solidFill>
                <a:latin typeface="Montserrat"/>
                <a:ea typeface="Montserrat"/>
                <a:cs typeface="Montserrat"/>
                <a:sym typeface="Montserrat"/>
              </a:rPr>
              <a:t>Apps stored the user’s password </a:t>
            </a:r>
            <a:endParaRPr b="1" sz="1500">
              <a:solidFill>
                <a:srgbClr val="334436"/>
              </a:solidFill>
              <a:latin typeface="Montserrat"/>
              <a:ea typeface="Montserrat"/>
              <a:cs typeface="Montserrat"/>
              <a:sym typeface="Montserrat"/>
            </a:endParaRPr>
          </a:p>
          <a:p>
            <a:pPr indent="-342900" lvl="0" marL="457200" rtl="0" algn="l">
              <a:spcBef>
                <a:spcPts val="0"/>
              </a:spcBef>
              <a:spcAft>
                <a:spcPts val="0"/>
              </a:spcAft>
              <a:buClr>
                <a:srgbClr val="334436"/>
              </a:buClr>
              <a:buSzPts val="1800"/>
              <a:buFont typeface="Montserrat"/>
              <a:buChar char="★"/>
            </a:pPr>
            <a:r>
              <a:rPr b="1" lang="en" sz="1500">
                <a:solidFill>
                  <a:srgbClr val="334436"/>
                </a:solidFill>
                <a:latin typeface="Montserrat"/>
                <a:ea typeface="Montserrat"/>
                <a:cs typeface="Montserrat"/>
                <a:sym typeface="Montserrat"/>
              </a:rPr>
              <a:t>Apps got complete access to the user’s account</a:t>
            </a:r>
            <a:endParaRPr b="1" sz="1500">
              <a:solidFill>
                <a:srgbClr val="334436"/>
              </a:solidFill>
              <a:latin typeface="Montserrat"/>
              <a:ea typeface="Montserrat"/>
              <a:cs typeface="Montserrat"/>
              <a:sym typeface="Montserrat"/>
            </a:endParaRPr>
          </a:p>
          <a:p>
            <a:pPr indent="-342900" lvl="0" marL="457200" rtl="0" algn="l">
              <a:spcBef>
                <a:spcPts val="0"/>
              </a:spcBef>
              <a:spcAft>
                <a:spcPts val="0"/>
              </a:spcAft>
              <a:buClr>
                <a:srgbClr val="334436"/>
              </a:buClr>
              <a:buSzPts val="1800"/>
              <a:buFont typeface="Montserrat"/>
              <a:buChar char="★"/>
            </a:pPr>
            <a:r>
              <a:rPr b="1" lang="en" sz="1500">
                <a:solidFill>
                  <a:srgbClr val="334436"/>
                </a:solidFill>
                <a:latin typeface="Montserrat"/>
                <a:ea typeface="Montserrat"/>
                <a:cs typeface="Montserrat"/>
                <a:sym typeface="Montserrat"/>
              </a:rPr>
              <a:t>Users couldn’t revoke access to an app except by changing their password</a:t>
            </a:r>
            <a:endParaRPr b="1" sz="1500">
              <a:solidFill>
                <a:srgbClr val="334436"/>
              </a:solidFill>
              <a:latin typeface="Montserrat"/>
              <a:ea typeface="Montserrat"/>
              <a:cs typeface="Montserrat"/>
              <a:sym typeface="Montserrat"/>
            </a:endParaRPr>
          </a:p>
          <a:p>
            <a:pPr indent="-342900" lvl="0" marL="457200" rtl="0" algn="l">
              <a:spcBef>
                <a:spcPts val="0"/>
              </a:spcBef>
              <a:spcAft>
                <a:spcPts val="0"/>
              </a:spcAft>
              <a:buClr>
                <a:srgbClr val="334436"/>
              </a:buClr>
              <a:buSzPts val="1800"/>
              <a:buFont typeface="Montserrat"/>
              <a:buChar char="★"/>
            </a:pPr>
            <a:r>
              <a:rPr b="1" lang="en" sz="1500">
                <a:solidFill>
                  <a:srgbClr val="334436"/>
                </a:solidFill>
                <a:latin typeface="Montserrat"/>
                <a:ea typeface="Montserrat"/>
                <a:cs typeface="Montserrat"/>
                <a:sym typeface="Montserrat"/>
              </a:rPr>
              <a:t>Compromised apps exposed the user’s passwords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53af38b534_1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53af38b534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Related Specs: </a:t>
            </a:r>
            <a:r>
              <a:rPr lang="en" u="sng">
                <a:solidFill>
                  <a:schemeClr val="hlink"/>
                </a:solidFill>
                <a:hlinkClick r:id="rId2"/>
              </a:rPr>
              <a:t>https://oauth.net/specs/</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153ab11b0de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153ab11b0d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sz="1200">
              <a:solidFill>
                <a:srgbClr val="334436"/>
              </a:solidFill>
              <a:latin typeface="Montserrat Medium"/>
              <a:ea typeface="Montserrat Medium"/>
              <a:cs typeface="Montserrat Medium"/>
              <a:sym typeface="Montserrat Medium"/>
            </a:endParaRPr>
          </a:p>
          <a:p>
            <a:pPr indent="0" lvl="0" marL="0" rtl="0" algn="l">
              <a:spcBef>
                <a:spcPts val="1600"/>
              </a:spcBef>
              <a:spcAft>
                <a:spcPts val="0"/>
              </a:spcAft>
              <a:buClr>
                <a:schemeClr val="dk1"/>
              </a:buClr>
              <a:buSzPts val="1100"/>
              <a:buFont typeface="Arial"/>
              <a:buNone/>
            </a:pPr>
            <a:r>
              <a:t/>
            </a:r>
            <a:endParaRPr sz="1200">
              <a:solidFill>
                <a:srgbClr val="334436"/>
              </a:solidFill>
              <a:latin typeface="Montserrat Medium"/>
              <a:ea typeface="Montserrat Medium"/>
              <a:cs typeface="Montserrat Medium"/>
              <a:sym typeface="Montserrat Medium"/>
            </a:endParaRPr>
          </a:p>
          <a:p>
            <a:pPr indent="0" lvl="0" marL="0" rtl="0" algn="l">
              <a:spcBef>
                <a:spcPts val="1600"/>
              </a:spcBef>
              <a:spcAft>
                <a:spcPts val="0"/>
              </a:spcAft>
              <a:buClr>
                <a:schemeClr val="dk1"/>
              </a:buClr>
              <a:buSzPts val="1100"/>
              <a:buFont typeface="Arial"/>
              <a:buNone/>
            </a:pPr>
            <a:r>
              <a:t/>
            </a:r>
            <a:endParaRPr sz="1200">
              <a:solidFill>
                <a:srgbClr val="334436"/>
              </a:solidFill>
              <a:latin typeface="Montserrat Medium"/>
              <a:ea typeface="Montserrat Medium"/>
              <a:cs typeface="Montserrat Medium"/>
              <a:sym typeface="Montserrat Medium"/>
            </a:endParaRPr>
          </a:p>
          <a:p>
            <a:pPr indent="0" lvl="0" marL="0" rtl="0" algn="l">
              <a:spcBef>
                <a:spcPts val="160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153ab11b0de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153ab11b0de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b37d1f1062_0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b37d1f1062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 Id="rId5" Type="http://schemas.openxmlformats.org/officeDocument/2006/relationships/hyperlink" Target="https://storyset.com/?utm_source=slidesgo_template&amp;utm_medium=referral-link&amp;utm_campaign=slidesgo_contents_of_this_template&amp;utm_term=storyset&amp;utm_content=storyset" TargetMode="External"/><Relationship Id="rId6"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pic>
        <p:nvPicPr>
          <p:cNvPr id="9" name="Google Shape;9;p2"/>
          <p:cNvPicPr preferRelativeResize="0"/>
          <p:nvPr/>
        </p:nvPicPr>
        <p:blipFill rotWithShape="1">
          <a:blip r:embed="rId2">
            <a:alphaModFix/>
          </a:blip>
          <a:srcRect b="0" l="0" r="62189" t="3688"/>
          <a:stretch/>
        </p:blipFill>
        <p:spPr>
          <a:xfrm>
            <a:off x="7764750" y="1521950"/>
            <a:ext cx="1379249" cy="2533200"/>
          </a:xfrm>
          <a:prstGeom prst="rect">
            <a:avLst/>
          </a:prstGeom>
          <a:noFill/>
          <a:ln>
            <a:noFill/>
          </a:ln>
        </p:spPr>
      </p:pic>
      <p:sp>
        <p:nvSpPr>
          <p:cNvPr id="10" name="Google Shape;10;p2"/>
          <p:cNvSpPr txBox="1"/>
          <p:nvPr>
            <p:ph type="ctrTitle"/>
          </p:nvPr>
        </p:nvSpPr>
        <p:spPr>
          <a:xfrm>
            <a:off x="720000" y="955075"/>
            <a:ext cx="5294700" cy="1703400"/>
          </a:xfrm>
          <a:prstGeom prst="rect">
            <a:avLst/>
          </a:prstGeom>
        </p:spPr>
        <p:txBody>
          <a:bodyPr anchorCtr="0" anchor="b" bIns="91425" lIns="91425" spcFirstLastPara="1" rIns="91425" wrap="square" tIns="91425">
            <a:noAutofit/>
          </a:bodyPr>
          <a:lstStyle>
            <a:lvl1pPr lvl="0">
              <a:spcBef>
                <a:spcPts val="0"/>
              </a:spcBef>
              <a:spcAft>
                <a:spcPts val="0"/>
              </a:spcAft>
              <a:buClr>
                <a:srgbClr val="191919"/>
              </a:buClr>
              <a:buSzPts val="5200"/>
              <a:buNone/>
              <a:defRPr sz="44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p:txBody>
      </p:sp>
      <p:sp>
        <p:nvSpPr>
          <p:cNvPr id="11" name="Google Shape;11;p2"/>
          <p:cNvSpPr txBox="1"/>
          <p:nvPr>
            <p:ph idx="1" type="subTitle"/>
          </p:nvPr>
        </p:nvSpPr>
        <p:spPr>
          <a:xfrm>
            <a:off x="720000" y="2902750"/>
            <a:ext cx="3735000" cy="792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12" name="Google Shape;12;p2"/>
          <p:cNvSpPr/>
          <p:nvPr/>
        </p:nvSpPr>
        <p:spPr>
          <a:xfrm>
            <a:off x="5625300" y="2489808"/>
            <a:ext cx="1677900" cy="1677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6346300" y="759479"/>
            <a:ext cx="3735241" cy="4004501"/>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rgbClr val="EA543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3" name="Shape 63"/>
        <p:cNvGrpSpPr/>
        <p:nvPr/>
      </p:nvGrpSpPr>
      <p:grpSpPr>
        <a:xfrm>
          <a:off x="0" y="0"/>
          <a:ext cx="0" cy="0"/>
          <a:chOff x="0" y="0"/>
          <a:chExt cx="0" cy="0"/>
        </a:xfrm>
      </p:grpSpPr>
      <p:pic>
        <p:nvPicPr>
          <p:cNvPr id="64" name="Google Shape;64;p11"/>
          <p:cNvPicPr preferRelativeResize="0"/>
          <p:nvPr/>
        </p:nvPicPr>
        <p:blipFill rotWithShape="1">
          <a:blip r:embed="rId2">
            <a:alphaModFix/>
          </a:blip>
          <a:srcRect b="0" l="0" r="4933" t="0"/>
          <a:stretch/>
        </p:blipFill>
        <p:spPr>
          <a:xfrm>
            <a:off x="2423813" y="942650"/>
            <a:ext cx="4296376" cy="3258350"/>
          </a:xfrm>
          <a:prstGeom prst="rect">
            <a:avLst/>
          </a:prstGeom>
          <a:noFill/>
          <a:ln>
            <a:noFill/>
          </a:ln>
        </p:spPr>
      </p:pic>
      <p:sp>
        <p:nvSpPr>
          <p:cNvPr id="65" name="Google Shape;65;p11"/>
          <p:cNvSpPr/>
          <p:nvPr/>
        </p:nvSpPr>
        <p:spPr>
          <a:xfrm flipH="1">
            <a:off x="3995850" y="540000"/>
            <a:ext cx="1152300" cy="11523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1"/>
          <p:cNvSpPr txBox="1"/>
          <p:nvPr>
            <p:ph hasCustomPrompt="1" type="title"/>
          </p:nvPr>
        </p:nvSpPr>
        <p:spPr>
          <a:xfrm>
            <a:off x="941550" y="1692300"/>
            <a:ext cx="7260900" cy="1511100"/>
          </a:xfrm>
          <a:prstGeom prst="rect">
            <a:avLst/>
          </a:prstGeom>
        </p:spPr>
        <p:txBody>
          <a:bodyPr anchorCtr="0" anchor="b" bIns="91425" lIns="91425" spcFirstLastPara="1" rIns="91425" wrap="square" tIns="91425">
            <a:noAutofit/>
          </a:bodyPr>
          <a:lstStyle>
            <a:lvl1pPr lvl="0" algn="ctr">
              <a:spcBef>
                <a:spcPts val="0"/>
              </a:spcBef>
              <a:spcAft>
                <a:spcPts val="0"/>
              </a:spcAft>
              <a:buSzPts val="9600"/>
              <a:buNone/>
              <a:defRPr sz="74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67" name="Google Shape;67;p11"/>
          <p:cNvSpPr txBox="1"/>
          <p:nvPr>
            <p:ph idx="1" type="subTitle"/>
          </p:nvPr>
        </p:nvSpPr>
        <p:spPr>
          <a:xfrm>
            <a:off x="1284000" y="3267075"/>
            <a:ext cx="6576000" cy="713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1600"/>
              </a:spcBef>
              <a:spcAft>
                <a:spcPts val="0"/>
              </a:spcAft>
              <a:buSzPts val="1600"/>
              <a:buNone/>
              <a:defRPr sz="1600"/>
            </a:lvl2pPr>
            <a:lvl3pPr lvl="2" rtl="0" algn="ctr">
              <a:lnSpc>
                <a:spcPct val="100000"/>
              </a:lnSpc>
              <a:spcBef>
                <a:spcPts val="1600"/>
              </a:spcBef>
              <a:spcAft>
                <a:spcPts val="0"/>
              </a:spcAft>
              <a:buSzPts val="1600"/>
              <a:buNone/>
              <a:defRPr sz="1600"/>
            </a:lvl3pPr>
            <a:lvl4pPr lvl="3" rtl="0" algn="ctr">
              <a:lnSpc>
                <a:spcPct val="100000"/>
              </a:lnSpc>
              <a:spcBef>
                <a:spcPts val="1600"/>
              </a:spcBef>
              <a:spcAft>
                <a:spcPts val="0"/>
              </a:spcAft>
              <a:buSzPts val="1600"/>
              <a:buNone/>
              <a:defRPr sz="1600"/>
            </a:lvl4pPr>
            <a:lvl5pPr lvl="4" rtl="0" algn="ctr">
              <a:lnSpc>
                <a:spcPct val="100000"/>
              </a:lnSpc>
              <a:spcBef>
                <a:spcPts val="1600"/>
              </a:spcBef>
              <a:spcAft>
                <a:spcPts val="0"/>
              </a:spcAft>
              <a:buSzPts val="1600"/>
              <a:buNone/>
              <a:defRPr sz="1600"/>
            </a:lvl5pPr>
            <a:lvl6pPr lvl="5" rtl="0" algn="ctr">
              <a:lnSpc>
                <a:spcPct val="100000"/>
              </a:lnSpc>
              <a:spcBef>
                <a:spcPts val="1600"/>
              </a:spcBef>
              <a:spcAft>
                <a:spcPts val="0"/>
              </a:spcAft>
              <a:buSzPts val="1600"/>
              <a:buNone/>
              <a:defRPr sz="1600"/>
            </a:lvl6pPr>
            <a:lvl7pPr lvl="6" rtl="0" algn="ctr">
              <a:lnSpc>
                <a:spcPct val="100000"/>
              </a:lnSpc>
              <a:spcBef>
                <a:spcPts val="1600"/>
              </a:spcBef>
              <a:spcAft>
                <a:spcPts val="0"/>
              </a:spcAft>
              <a:buSzPts val="1600"/>
              <a:buNone/>
              <a:defRPr sz="1600"/>
            </a:lvl7pPr>
            <a:lvl8pPr lvl="7" rtl="0" algn="ctr">
              <a:lnSpc>
                <a:spcPct val="100000"/>
              </a:lnSpc>
              <a:spcBef>
                <a:spcPts val="1600"/>
              </a:spcBef>
              <a:spcAft>
                <a:spcPts val="0"/>
              </a:spcAft>
              <a:buSzPts val="1600"/>
              <a:buNone/>
              <a:defRPr sz="1600"/>
            </a:lvl8pPr>
            <a:lvl9pPr lvl="8" rtl="0" algn="ctr">
              <a:lnSpc>
                <a:spcPct val="100000"/>
              </a:lnSpc>
              <a:spcBef>
                <a:spcPts val="1600"/>
              </a:spcBef>
              <a:spcAft>
                <a:spcPts val="1600"/>
              </a:spcAft>
              <a:buSzPts val="1600"/>
              <a:buNone/>
              <a:defRPr sz="1600"/>
            </a:lvl9pPr>
          </a:lstStyle>
          <a:p/>
        </p:txBody>
      </p:sp>
      <p:sp>
        <p:nvSpPr>
          <p:cNvPr id="68" name="Google Shape;68;p11"/>
          <p:cNvSpPr/>
          <p:nvPr/>
        </p:nvSpPr>
        <p:spPr>
          <a:xfrm flipH="1">
            <a:off x="0" y="0"/>
            <a:ext cx="9144000" cy="5143648"/>
          </a:xfrm>
          <a:custGeom>
            <a:rect b="b" l="l" r="r" t="t"/>
            <a:pathLst>
              <a:path extrusionOk="0" h="160739" w="285750">
                <a:moveTo>
                  <a:pt x="278825" y="6764"/>
                </a:moveTo>
                <a:lnTo>
                  <a:pt x="278825" y="153975"/>
                </a:lnTo>
                <a:lnTo>
                  <a:pt x="6925" y="153975"/>
                </a:lnTo>
                <a:lnTo>
                  <a:pt x="6925" y="6764"/>
                </a:lnTo>
                <a:close/>
                <a:moveTo>
                  <a:pt x="0" y="0"/>
                </a:moveTo>
                <a:lnTo>
                  <a:pt x="0" y="160739"/>
                </a:lnTo>
                <a:lnTo>
                  <a:pt x="285750" y="160739"/>
                </a:lnTo>
                <a:lnTo>
                  <a:pt x="28575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69" name="Shape 69"/>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USTOM_2">
    <p:spTree>
      <p:nvGrpSpPr>
        <p:cNvPr id="70" name="Shape 70"/>
        <p:cNvGrpSpPr/>
        <p:nvPr/>
      </p:nvGrpSpPr>
      <p:grpSpPr>
        <a:xfrm>
          <a:off x="0" y="0"/>
          <a:ext cx="0" cy="0"/>
          <a:chOff x="0" y="0"/>
          <a:chExt cx="0" cy="0"/>
        </a:xfrm>
      </p:grpSpPr>
      <p:sp>
        <p:nvSpPr>
          <p:cNvPr id="71" name="Google Shape;71;p13"/>
          <p:cNvSpPr txBox="1"/>
          <p:nvPr>
            <p:ph type="title"/>
          </p:nvPr>
        </p:nvSpPr>
        <p:spPr>
          <a:xfrm>
            <a:off x="4253825" y="540000"/>
            <a:ext cx="4170300" cy="2255100"/>
          </a:xfrm>
          <a:prstGeom prst="rect">
            <a:avLst/>
          </a:prstGeom>
        </p:spPr>
        <p:txBody>
          <a:bodyPr anchorCtr="0" anchor="t" bIns="91425" lIns="91425" spcFirstLastPara="1" rIns="91425" wrap="square" tIns="91425">
            <a:noAutofit/>
          </a:bodyPr>
          <a:lstStyle>
            <a:lvl1pPr lvl="0" algn="r">
              <a:spcBef>
                <a:spcPts val="0"/>
              </a:spcBef>
              <a:spcAft>
                <a:spcPts val="0"/>
              </a:spcAft>
              <a:buSzPts val="2800"/>
              <a:buNone/>
              <a:defRPr sz="3100">
                <a:solidFill>
                  <a:srgbClr val="FFFFFF"/>
                </a:solidFill>
              </a:defRPr>
            </a:lvl1pPr>
            <a:lvl2pPr lvl="1">
              <a:spcBef>
                <a:spcPts val="0"/>
              </a:spcBef>
              <a:spcAft>
                <a:spcPts val="0"/>
              </a:spcAft>
              <a:buSzPts val="2800"/>
              <a:buNone/>
              <a:defRPr>
                <a:latin typeface="Montserrat Medium"/>
                <a:ea typeface="Montserrat Medium"/>
                <a:cs typeface="Montserrat Medium"/>
                <a:sym typeface="Montserrat Medium"/>
              </a:defRPr>
            </a:lvl2pPr>
            <a:lvl3pPr lvl="2">
              <a:spcBef>
                <a:spcPts val="0"/>
              </a:spcBef>
              <a:spcAft>
                <a:spcPts val="0"/>
              </a:spcAft>
              <a:buSzPts val="2800"/>
              <a:buNone/>
              <a:defRPr>
                <a:latin typeface="Montserrat Medium"/>
                <a:ea typeface="Montserrat Medium"/>
                <a:cs typeface="Montserrat Medium"/>
                <a:sym typeface="Montserrat Medium"/>
              </a:defRPr>
            </a:lvl3pPr>
            <a:lvl4pPr lvl="3">
              <a:spcBef>
                <a:spcPts val="0"/>
              </a:spcBef>
              <a:spcAft>
                <a:spcPts val="0"/>
              </a:spcAft>
              <a:buSzPts val="2800"/>
              <a:buNone/>
              <a:defRPr>
                <a:latin typeface="Montserrat Medium"/>
                <a:ea typeface="Montserrat Medium"/>
                <a:cs typeface="Montserrat Medium"/>
                <a:sym typeface="Montserrat Medium"/>
              </a:defRPr>
            </a:lvl4pPr>
            <a:lvl5pPr lvl="4">
              <a:spcBef>
                <a:spcPts val="0"/>
              </a:spcBef>
              <a:spcAft>
                <a:spcPts val="0"/>
              </a:spcAft>
              <a:buSzPts val="2800"/>
              <a:buNone/>
              <a:defRPr>
                <a:latin typeface="Montserrat Medium"/>
                <a:ea typeface="Montserrat Medium"/>
                <a:cs typeface="Montserrat Medium"/>
                <a:sym typeface="Montserrat Medium"/>
              </a:defRPr>
            </a:lvl5pPr>
            <a:lvl6pPr lvl="5">
              <a:spcBef>
                <a:spcPts val="0"/>
              </a:spcBef>
              <a:spcAft>
                <a:spcPts val="0"/>
              </a:spcAft>
              <a:buSzPts val="2800"/>
              <a:buNone/>
              <a:defRPr>
                <a:latin typeface="Montserrat Medium"/>
                <a:ea typeface="Montserrat Medium"/>
                <a:cs typeface="Montserrat Medium"/>
                <a:sym typeface="Montserrat Medium"/>
              </a:defRPr>
            </a:lvl6pPr>
            <a:lvl7pPr lvl="6">
              <a:spcBef>
                <a:spcPts val="0"/>
              </a:spcBef>
              <a:spcAft>
                <a:spcPts val="0"/>
              </a:spcAft>
              <a:buSzPts val="2800"/>
              <a:buNone/>
              <a:defRPr>
                <a:latin typeface="Montserrat Medium"/>
                <a:ea typeface="Montserrat Medium"/>
                <a:cs typeface="Montserrat Medium"/>
                <a:sym typeface="Montserrat Medium"/>
              </a:defRPr>
            </a:lvl7pPr>
            <a:lvl8pPr lvl="7">
              <a:spcBef>
                <a:spcPts val="0"/>
              </a:spcBef>
              <a:spcAft>
                <a:spcPts val="0"/>
              </a:spcAft>
              <a:buSzPts val="2800"/>
              <a:buNone/>
              <a:defRPr>
                <a:latin typeface="Montserrat Medium"/>
                <a:ea typeface="Montserrat Medium"/>
                <a:cs typeface="Montserrat Medium"/>
                <a:sym typeface="Montserrat Medium"/>
              </a:defRPr>
            </a:lvl8pPr>
            <a:lvl9pPr lvl="8">
              <a:spcBef>
                <a:spcPts val="0"/>
              </a:spcBef>
              <a:spcAft>
                <a:spcPts val="0"/>
              </a:spcAft>
              <a:buSzPts val="2800"/>
              <a:buNone/>
              <a:defRPr>
                <a:latin typeface="Montserrat Medium"/>
                <a:ea typeface="Montserrat Medium"/>
                <a:cs typeface="Montserrat Medium"/>
                <a:sym typeface="Montserrat Medium"/>
              </a:defRPr>
            </a:lvl9pPr>
          </a:lstStyle>
          <a:p/>
        </p:txBody>
      </p:sp>
      <p:pic>
        <p:nvPicPr>
          <p:cNvPr id="72" name="Google Shape;72;p13"/>
          <p:cNvPicPr preferRelativeResize="0"/>
          <p:nvPr/>
        </p:nvPicPr>
        <p:blipFill rotWithShape="1">
          <a:blip r:embed="rId2">
            <a:alphaModFix/>
          </a:blip>
          <a:srcRect b="0" l="56931" r="0" t="0"/>
          <a:stretch/>
        </p:blipFill>
        <p:spPr>
          <a:xfrm>
            <a:off x="0" y="239350"/>
            <a:ext cx="1346999" cy="2255024"/>
          </a:xfrm>
          <a:prstGeom prst="rect">
            <a:avLst/>
          </a:prstGeom>
          <a:noFill/>
          <a:ln>
            <a:noFill/>
          </a:ln>
        </p:spPr>
      </p:pic>
      <p:sp>
        <p:nvSpPr>
          <p:cNvPr id="73" name="Google Shape;73;p13"/>
          <p:cNvSpPr/>
          <p:nvPr/>
        </p:nvSpPr>
        <p:spPr>
          <a:xfrm flipH="1">
            <a:off x="5512488" y="3545052"/>
            <a:ext cx="1232100" cy="12318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3"/>
          <p:cNvSpPr/>
          <p:nvPr/>
        </p:nvSpPr>
        <p:spPr>
          <a:xfrm flipH="1">
            <a:off x="6054512" y="2646579"/>
            <a:ext cx="3735241" cy="4004501"/>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rgbClr val="EA543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
    <p:spTree>
      <p:nvGrpSpPr>
        <p:cNvPr id="75" name="Shape 75"/>
        <p:cNvGrpSpPr/>
        <p:nvPr/>
      </p:nvGrpSpPr>
      <p:grpSpPr>
        <a:xfrm>
          <a:off x="0" y="0"/>
          <a:ext cx="0" cy="0"/>
          <a:chOff x="0" y="0"/>
          <a:chExt cx="0" cy="0"/>
        </a:xfrm>
      </p:grpSpPr>
      <p:pic>
        <p:nvPicPr>
          <p:cNvPr id="76" name="Google Shape;76;p14"/>
          <p:cNvPicPr preferRelativeResize="0"/>
          <p:nvPr/>
        </p:nvPicPr>
        <p:blipFill rotWithShape="1">
          <a:blip r:embed="rId2">
            <a:alphaModFix/>
          </a:blip>
          <a:srcRect b="0" l="0" r="25317" t="0"/>
          <a:stretch/>
        </p:blipFill>
        <p:spPr>
          <a:xfrm rot="5400000">
            <a:off x="174625" y="2495374"/>
            <a:ext cx="2726400" cy="2632201"/>
          </a:xfrm>
          <a:prstGeom prst="rect">
            <a:avLst/>
          </a:prstGeom>
          <a:noFill/>
          <a:ln>
            <a:noFill/>
          </a:ln>
        </p:spPr>
      </p:pic>
      <p:sp>
        <p:nvSpPr>
          <p:cNvPr id="77" name="Google Shape;77;p14"/>
          <p:cNvSpPr txBox="1"/>
          <p:nvPr>
            <p:ph type="title"/>
          </p:nvPr>
        </p:nvSpPr>
        <p:spPr>
          <a:xfrm>
            <a:off x="3070500" y="1219313"/>
            <a:ext cx="2669700" cy="5277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8" name="Google Shape;78;p14"/>
          <p:cNvSpPr txBox="1"/>
          <p:nvPr>
            <p:ph hasCustomPrompt="1" idx="2" type="title"/>
          </p:nvPr>
        </p:nvSpPr>
        <p:spPr>
          <a:xfrm>
            <a:off x="3070500" y="626138"/>
            <a:ext cx="1275300" cy="5934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sz="30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9" name="Google Shape;79;p14"/>
          <p:cNvSpPr txBox="1"/>
          <p:nvPr>
            <p:ph idx="1" type="subTitle"/>
          </p:nvPr>
        </p:nvSpPr>
        <p:spPr>
          <a:xfrm>
            <a:off x="3070500" y="1805838"/>
            <a:ext cx="2669700" cy="48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p:txBody>
      </p:sp>
      <p:sp>
        <p:nvSpPr>
          <p:cNvPr id="80" name="Google Shape;80;p14"/>
          <p:cNvSpPr txBox="1"/>
          <p:nvPr>
            <p:ph idx="3" type="title"/>
          </p:nvPr>
        </p:nvSpPr>
        <p:spPr>
          <a:xfrm>
            <a:off x="5754300" y="1219313"/>
            <a:ext cx="2669700" cy="5277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1" name="Google Shape;81;p14"/>
          <p:cNvSpPr txBox="1"/>
          <p:nvPr>
            <p:ph hasCustomPrompt="1" idx="4" type="title"/>
          </p:nvPr>
        </p:nvSpPr>
        <p:spPr>
          <a:xfrm>
            <a:off x="5754300" y="626138"/>
            <a:ext cx="1275300" cy="5934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sz="30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2" name="Google Shape;82;p14"/>
          <p:cNvSpPr txBox="1"/>
          <p:nvPr>
            <p:ph idx="5" type="subTitle"/>
          </p:nvPr>
        </p:nvSpPr>
        <p:spPr>
          <a:xfrm>
            <a:off x="5754300" y="1805838"/>
            <a:ext cx="2669700" cy="48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p:txBody>
      </p:sp>
      <p:sp>
        <p:nvSpPr>
          <p:cNvPr id="83" name="Google Shape;83;p14"/>
          <p:cNvSpPr txBox="1"/>
          <p:nvPr>
            <p:ph idx="6" type="title"/>
          </p:nvPr>
        </p:nvSpPr>
        <p:spPr>
          <a:xfrm>
            <a:off x="3070500" y="3130788"/>
            <a:ext cx="2669700" cy="5277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4" name="Google Shape;84;p14"/>
          <p:cNvSpPr txBox="1"/>
          <p:nvPr>
            <p:ph hasCustomPrompt="1" idx="7" type="title"/>
          </p:nvPr>
        </p:nvSpPr>
        <p:spPr>
          <a:xfrm>
            <a:off x="3070500" y="2537613"/>
            <a:ext cx="1275300" cy="5934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sz="30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5" name="Google Shape;85;p14"/>
          <p:cNvSpPr txBox="1"/>
          <p:nvPr>
            <p:ph idx="8" type="subTitle"/>
          </p:nvPr>
        </p:nvSpPr>
        <p:spPr>
          <a:xfrm>
            <a:off x="3070500" y="3717313"/>
            <a:ext cx="2669700" cy="48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p:txBody>
      </p:sp>
      <p:sp>
        <p:nvSpPr>
          <p:cNvPr id="86" name="Google Shape;86;p14"/>
          <p:cNvSpPr txBox="1"/>
          <p:nvPr>
            <p:ph idx="9" type="title"/>
          </p:nvPr>
        </p:nvSpPr>
        <p:spPr>
          <a:xfrm>
            <a:off x="5754300" y="3130788"/>
            <a:ext cx="2669700" cy="5277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7" name="Google Shape;87;p14"/>
          <p:cNvSpPr txBox="1"/>
          <p:nvPr>
            <p:ph hasCustomPrompt="1" idx="13" type="title"/>
          </p:nvPr>
        </p:nvSpPr>
        <p:spPr>
          <a:xfrm>
            <a:off x="5754300" y="2537613"/>
            <a:ext cx="1275300" cy="5934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sz="3000">
                <a:solidFill>
                  <a:schemeClr val="accen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8" name="Google Shape;88;p14"/>
          <p:cNvSpPr txBox="1"/>
          <p:nvPr>
            <p:ph idx="14" type="subTitle"/>
          </p:nvPr>
        </p:nvSpPr>
        <p:spPr>
          <a:xfrm>
            <a:off x="5754300" y="3717313"/>
            <a:ext cx="2669700" cy="48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p:txBody>
      </p:sp>
      <p:sp>
        <p:nvSpPr>
          <p:cNvPr id="89" name="Google Shape;89;p14"/>
          <p:cNvSpPr/>
          <p:nvPr/>
        </p:nvSpPr>
        <p:spPr>
          <a:xfrm>
            <a:off x="738800" y="2805475"/>
            <a:ext cx="1484400" cy="14841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4"/>
          <p:cNvSpPr/>
          <p:nvPr/>
        </p:nvSpPr>
        <p:spPr>
          <a:xfrm>
            <a:off x="8065250" y="-3038796"/>
            <a:ext cx="3735241" cy="4004501"/>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rgbClr val="EA543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spTree>
      <p:nvGrpSpPr>
        <p:cNvPr id="91" name="Shape 91"/>
        <p:cNvGrpSpPr/>
        <p:nvPr/>
      </p:nvGrpSpPr>
      <p:grpSpPr>
        <a:xfrm>
          <a:off x="0" y="0"/>
          <a:ext cx="0" cy="0"/>
          <a:chOff x="0" y="0"/>
          <a:chExt cx="0" cy="0"/>
        </a:xfrm>
      </p:grpSpPr>
      <p:pic>
        <p:nvPicPr>
          <p:cNvPr id="92" name="Google Shape;92;p15"/>
          <p:cNvPicPr preferRelativeResize="0"/>
          <p:nvPr/>
        </p:nvPicPr>
        <p:blipFill rotWithShape="1">
          <a:blip r:embed="rId2">
            <a:alphaModFix/>
          </a:blip>
          <a:srcRect b="0" l="0" r="46486" t="37729"/>
          <a:stretch/>
        </p:blipFill>
        <p:spPr>
          <a:xfrm flipH="1">
            <a:off x="0" y="0"/>
            <a:ext cx="2190675" cy="1837976"/>
          </a:xfrm>
          <a:prstGeom prst="rect">
            <a:avLst/>
          </a:prstGeom>
          <a:noFill/>
          <a:ln>
            <a:noFill/>
          </a:ln>
        </p:spPr>
      </p:pic>
      <p:sp>
        <p:nvSpPr>
          <p:cNvPr id="93" name="Google Shape;93;p15"/>
          <p:cNvSpPr txBox="1"/>
          <p:nvPr>
            <p:ph type="title"/>
          </p:nvPr>
        </p:nvSpPr>
        <p:spPr>
          <a:xfrm>
            <a:off x="2290025" y="2952900"/>
            <a:ext cx="4563900" cy="531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94" name="Google Shape;94;p15"/>
          <p:cNvSpPr txBox="1"/>
          <p:nvPr>
            <p:ph idx="1" type="subTitle"/>
          </p:nvPr>
        </p:nvSpPr>
        <p:spPr>
          <a:xfrm>
            <a:off x="2290025" y="1837975"/>
            <a:ext cx="4563900" cy="12942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800"/>
              <a:buNone/>
              <a:defRPr/>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95" name="Google Shape;95;p15"/>
          <p:cNvSpPr/>
          <p:nvPr/>
        </p:nvSpPr>
        <p:spPr>
          <a:xfrm flipH="1">
            <a:off x="7313424" y="2571750"/>
            <a:ext cx="1484400" cy="14841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5"/>
          <p:cNvSpPr/>
          <p:nvPr/>
        </p:nvSpPr>
        <p:spPr>
          <a:xfrm flipH="1">
            <a:off x="1000149" y="675438"/>
            <a:ext cx="7143750" cy="3792625"/>
          </a:xfrm>
          <a:custGeom>
            <a:rect b="b" l="l" r="r" t="t"/>
            <a:pathLst>
              <a:path extrusionOk="0" h="151705" w="285750">
                <a:moveTo>
                  <a:pt x="276261" y="9295"/>
                </a:moveTo>
                <a:lnTo>
                  <a:pt x="276261" y="142410"/>
                </a:lnTo>
                <a:lnTo>
                  <a:pt x="9489" y="142410"/>
                </a:lnTo>
                <a:lnTo>
                  <a:pt x="9489" y="9295"/>
                </a:lnTo>
                <a:close/>
                <a:moveTo>
                  <a:pt x="0" y="0"/>
                </a:moveTo>
                <a:lnTo>
                  <a:pt x="0" y="151705"/>
                </a:lnTo>
                <a:lnTo>
                  <a:pt x="285750" y="151705"/>
                </a:lnTo>
                <a:lnTo>
                  <a:pt x="28575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3">
    <p:spTree>
      <p:nvGrpSpPr>
        <p:cNvPr id="97" name="Shape 97"/>
        <p:cNvGrpSpPr/>
        <p:nvPr/>
      </p:nvGrpSpPr>
      <p:grpSpPr>
        <a:xfrm>
          <a:off x="0" y="0"/>
          <a:ext cx="0" cy="0"/>
          <a:chOff x="0" y="0"/>
          <a:chExt cx="0" cy="0"/>
        </a:xfrm>
      </p:grpSpPr>
      <p:sp>
        <p:nvSpPr>
          <p:cNvPr id="98" name="Google Shape;98;p16"/>
          <p:cNvSpPr txBox="1"/>
          <p:nvPr>
            <p:ph idx="1" type="subTitle"/>
          </p:nvPr>
        </p:nvSpPr>
        <p:spPr>
          <a:xfrm>
            <a:off x="2273100" y="1297875"/>
            <a:ext cx="2298900" cy="438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800"/>
              <a:buFont typeface="Bebas Neue"/>
              <a:buNone/>
              <a:defRPr sz="2000">
                <a:latin typeface="Montserrat ExtraBold"/>
                <a:ea typeface="Montserrat ExtraBold"/>
                <a:cs typeface="Montserrat ExtraBold"/>
                <a:sym typeface="Montserrat ExtraBold"/>
              </a:defRPr>
            </a:lvl1pPr>
            <a:lvl2pPr lvl="1" rtl="0" algn="ctr">
              <a:lnSpc>
                <a:spcPct val="100000"/>
              </a:lnSpc>
              <a:spcBef>
                <a:spcPts val="1600"/>
              </a:spcBef>
              <a:spcAft>
                <a:spcPts val="0"/>
              </a:spcAft>
              <a:buSzPts val="1400"/>
              <a:buFont typeface="Bebas Neue"/>
              <a:buNone/>
              <a:defRPr>
                <a:latin typeface="Bebas Neue"/>
                <a:ea typeface="Bebas Neue"/>
                <a:cs typeface="Bebas Neue"/>
                <a:sym typeface="Bebas Neue"/>
              </a:defRPr>
            </a:lvl2pPr>
            <a:lvl3pPr lvl="2" rtl="0" algn="ctr">
              <a:lnSpc>
                <a:spcPct val="100000"/>
              </a:lnSpc>
              <a:spcBef>
                <a:spcPts val="1600"/>
              </a:spcBef>
              <a:spcAft>
                <a:spcPts val="0"/>
              </a:spcAft>
              <a:buSzPts val="1400"/>
              <a:buFont typeface="Bebas Neue"/>
              <a:buNone/>
              <a:defRPr>
                <a:latin typeface="Bebas Neue"/>
                <a:ea typeface="Bebas Neue"/>
                <a:cs typeface="Bebas Neue"/>
                <a:sym typeface="Bebas Neue"/>
              </a:defRPr>
            </a:lvl3pPr>
            <a:lvl4pPr lvl="3" rtl="0" algn="ctr">
              <a:lnSpc>
                <a:spcPct val="100000"/>
              </a:lnSpc>
              <a:spcBef>
                <a:spcPts val="1600"/>
              </a:spcBef>
              <a:spcAft>
                <a:spcPts val="0"/>
              </a:spcAft>
              <a:buSzPts val="1400"/>
              <a:buFont typeface="Bebas Neue"/>
              <a:buNone/>
              <a:defRPr>
                <a:latin typeface="Bebas Neue"/>
                <a:ea typeface="Bebas Neue"/>
                <a:cs typeface="Bebas Neue"/>
                <a:sym typeface="Bebas Neue"/>
              </a:defRPr>
            </a:lvl4pPr>
            <a:lvl5pPr lvl="4" rtl="0" algn="ctr">
              <a:lnSpc>
                <a:spcPct val="100000"/>
              </a:lnSpc>
              <a:spcBef>
                <a:spcPts val="1600"/>
              </a:spcBef>
              <a:spcAft>
                <a:spcPts val="0"/>
              </a:spcAft>
              <a:buSzPts val="1400"/>
              <a:buFont typeface="Bebas Neue"/>
              <a:buNone/>
              <a:defRPr>
                <a:latin typeface="Bebas Neue"/>
                <a:ea typeface="Bebas Neue"/>
                <a:cs typeface="Bebas Neue"/>
                <a:sym typeface="Bebas Neue"/>
              </a:defRPr>
            </a:lvl5pPr>
            <a:lvl6pPr lvl="5" rtl="0" algn="ctr">
              <a:lnSpc>
                <a:spcPct val="100000"/>
              </a:lnSpc>
              <a:spcBef>
                <a:spcPts val="1600"/>
              </a:spcBef>
              <a:spcAft>
                <a:spcPts val="0"/>
              </a:spcAft>
              <a:buSzPts val="1400"/>
              <a:buFont typeface="Bebas Neue"/>
              <a:buNone/>
              <a:defRPr>
                <a:latin typeface="Bebas Neue"/>
                <a:ea typeface="Bebas Neue"/>
                <a:cs typeface="Bebas Neue"/>
                <a:sym typeface="Bebas Neue"/>
              </a:defRPr>
            </a:lvl6pPr>
            <a:lvl7pPr lvl="6" rtl="0" algn="ctr">
              <a:lnSpc>
                <a:spcPct val="100000"/>
              </a:lnSpc>
              <a:spcBef>
                <a:spcPts val="1600"/>
              </a:spcBef>
              <a:spcAft>
                <a:spcPts val="0"/>
              </a:spcAft>
              <a:buSzPts val="1400"/>
              <a:buFont typeface="Bebas Neue"/>
              <a:buNone/>
              <a:defRPr>
                <a:latin typeface="Bebas Neue"/>
                <a:ea typeface="Bebas Neue"/>
                <a:cs typeface="Bebas Neue"/>
                <a:sym typeface="Bebas Neue"/>
              </a:defRPr>
            </a:lvl7pPr>
            <a:lvl8pPr lvl="7" rtl="0" algn="ctr">
              <a:lnSpc>
                <a:spcPct val="100000"/>
              </a:lnSpc>
              <a:spcBef>
                <a:spcPts val="1600"/>
              </a:spcBef>
              <a:spcAft>
                <a:spcPts val="0"/>
              </a:spcAft>
              <a:buSzPts val="1400"/>
              <a:buFont typeface="Bebas Neue"/>
              <a:buNone/>
              <a:defRPr>
                <a:latin typeface="Bebas Neue"/>
                <a:ea typeface="Bebas Neue"/>
                <a:cs typeface="Bebas Neue"/>
                <a:sym typeface="Bebas Neue"/>
              </a:defRPr>
            </a:lvl8pPr>
            <a:lvl9pPr lvl="8" rtl="0" algn="ctr">
              <a:lnSpc>
                <a:spcPct val="100000"/>
              </a:lnSpc>
              <a:spcBef>
                <a:spcPts val="1600"/>
              </a:spcBef>
              <a:spcAft>
                <a:spcPts val="1600"/>
              </a:spcAft>
              <a:buSzPts val="1400"/>
              <a:buFont typeface="Bebas Neue"/>
              <a:buNone/>
              <a:defRPr>
                <a:latin typeface="Bebas Neue"/>
                <a:ea typeface="Bebas Neue"/>
                <a:cs typeface="Bebas Neue"/>
                <a:sym typeface="Bebas Neue"/>
              </a:defRPr>
            </a:lvl9pPr>
          </a:lstStyle>
          <a:p/>
        </p:txBody>
      </p:sp>
      <p:sp>
        <p:nvSpPr>
          <p:cNvPr id="99" name="Google Shape;99;p16"/>
          <p:cNvSpPr txBox="1"/>
          <p:nvPr>
            <p:ph idx="2" type="subTitle"/>
          </p:nvPr>
        </p:nvSpPr>
        <p:spPr>
          <a:xfrm>
            <a:off x="4572025" y="2542250"/>
            <a:ext cx="2298900" cy="438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800"/>
              <a:buFont typeface="Bebas Neue"/>
              <a:buNone/>
              <a:defRPr sz="2000">
                <a:latin typeface="Montserrat ExtraBold"/>
                <a:ea typeface="Montserrat ExtraBold"/>
                <a:cs typeface="Montserrat ExtraBold"/>
                <a:sym typeface="Montserrat ExtraBold"/>
              </a:defRPr>
            </a:lvl1pPr>
            <a:lvl2pPr lvl="1" rtl="0" algn="ctr">
              <a:lnSpc>
                <a:spcPct val="100000"/>
              </a:lnSpc>
              <a:spcBef>
                <a:spcPts val="1600"/>
              </a:spcBef>
              <a:spcAft>
                <a:spcPts val="0"/>
              </a:spcAft>
              <a:buSzPts val="1400"/>
              <a:buFont typeface="Bebas Neue"/>
              <a:buNone/>
              <a:defRPr>
                <a:latin typeface="Bebas Neue"/>
                <a:ea typeface="Bebas Neue"/>
                <a:cs typeface="Bebas Neue"/>
                <a:sym typeface="Bebas Neue"/>
              </a:defRPr>
            </a:lvl2pPr>
            <a:lvl3pPr lvl="2" rtl="0" algn="ctr">
              <a:lnSpc>
                <a:spcPct val="100000"/>
              </a:lnSpc>
              <a:spcBef>
                <a:spcPts val="1600"/>
              </a:spcBef>
              <a:spcAft>
                <a:spcPts val="0"/>
              </a:spcAft>
              <a:buSzPts val="1400"/>
              <a:buFont typeface="Bebas Neue"/>
              <a:buNone/>
              <a:defRPr>
                <a:latin typeface="Bebas Neue"/>
                <a:ea typeface="Bebas Neue"/>
                <a:cs typeface="Bebas Neue"/>
                <a:sym typeface="Bebas Neue"/>
              </a:defRPr>
            </a:lvl3pPr>
            <a:lvl4pPr lvl="3" rtl="0" algn="ctr">
              <a:lnSpc>
                <a:spcPct val="100000"/>
              </a:lnSpc>
              <a:spcBef>
                <a:spcPts val="1600"/>
              </a:spcBef>
              <a:spcAft>
                <a:spcPts val="0"/>
              </a:spcAft>
              <a:buSzPts val="1400"/>
              <a:buFont typeface="Bebas Neue"/>
              <a:buNone/>
              <a:defRPr>
                <a:latin typeface="Bebas Neue"/>
                <a:ea typeface="Bebas Neue"/>
                <a:cs typeface="Bebas Neue"/>
                <a:sym typeface="Bebas Neue"/>
              </a:defRPr>
            </a:lvl4pPr>
            <a:lvl5pPr lvl="4" rtl="0" algn="ctr">
              <a:lnSpc>
                <a:spcPct val="100000"/>
              </a:lnSpc>
              <a:spcBef>
                <a:spcPts val="1600"/>
              </a:spcBef>
              <a:spcAft>
                <a:spcPts val="0"/>
              </a:spcAft>
              <a:buSzPts val="1400"/>
              <a:buFont typeface="Bebas Neue"/>
              <a:buNone/>
              <a:defRPr>
                <a:latin typeface="Bebas Neue"/>
                <a:ea typeface="Bebas Neue"/>
                <a:cs typeface="Bebas Neue"/>
                <a:sym typeface="Bebas Neue"/>
              </a:defRPr>
            </a:lvl5pPr>
            <a:lvl6pPr lvl="5" rtl="0" algn="ctr">
              <a:lnSpc>
                <a:spcPct val="100000"/>
              </a:lnSpc>
              <a:spcBef>
                <a:spcPts val="1600"/>
              </a:spcBef>
              <a:spcAft>
                <a:spcPts val="0"/>
              </a:spcAft>
              <a:buSzPts val="1400"/>
              <a:buFont typeface="Bebas Neue"/>
              <a:buNone/>
              <a:defRPr>
                <a:latin typeface="Bebas Neue"/>
                <a:ea typeface="Bebas Neue"/>
                <a:cs typeface="Bebas Neue"/>
                <a:sym typeface="Bebas Neue"/>
              </a:defRPr>
            </a:lvl6pPr>
            <a:lvl7pPr lvl="6" rtl="0" algn="ctr">
              <a:lnSpc>
                <a:spcPct val="100000"/>
              </a:lnSpc>
              <a:spcBef>
                <a:spcPts val="1600"/>
              </a:spcBef>
              <a:spcAft>
                <a:spcPts val="0"/>
              </a:spcAft>
              <a:buSzPts val="1400"/>
              <a:buFont typeface="Bebas Neue"/>
              <a:buNone/>
              <a:defRPr>
                <a:latin typeface="Bebas Neue"/>
                <a:ea typeface="Bebas Neue"/>
                <a:cs typeface="Bebas Neue"/>
                <a:sym typeface="Bebas Neue"/>
              </a:defRPr>
            </a:lvl7pPr>
            <a:lvl8pPr lvl="7" rtl="0" algn="ctr">
              <a:lnSpc>
                <a:spcPct val="100000"/>
              </a:lnSpc>
              <a:spcBef>
                <a:spcPts val="1600"/>
              </a:spcBef>
              <a:spcAft>
                <a:spcPts val="0"/>
              </a:spcAft>
              <a:buSzPts val="1400"/>
              <a:buFont typeface="Bebas Neue"/>
              <a:buNone/>
              <a:defRPr>
                <a:latin typeface="Bebas Neue"/>
                <a:ea typeface="Bebas Neue"/>
                <a:cs typeface="Bebas Neue"/>
                <a:sym typeface="Bebas Neue"/>
              </a:defRPr>
            </a:lvl8pPr>
            <a:lvl9pPr lvl="8" rtl="0" algn="ctr">
              <a:lnSpc>
                <a:spcPct val="100000"/>
              </a:lnSpc>
              <a:spcBef>
                <a:spcPts val="1600"/>
              </a:spcBef>
              <a:spcAft>
                <a:spcPts val="1600"/>
              </a:spcAft>
              <a:buSzPts val="1400"/>
              <a:buFont typeface="Bebas Neue"/>
              <a:buNone/>
              <a:defRPr>
                <a:latin typeface="Bebas Neue"/>
                <a:ea typeface="Bebas Neue"/>
                <a:cs typeface="Bebas Neue"/>
                <a:sym typeface="Bebas Neue"/>
              </a:defRPr>
            </a:lvl9pPr>
          </a:lstStyle>
          <a:p/>
        </p:txBody>
      </p:sp>
      <p:sp>
        <p:nvSpPr>
          <p:cNvPr id="100" name="Google Shape;100;p16"/>
          <p:cNvSpPr txBox="1"/>
          <p:nvPr>
            <p:ph idx="3" type="subTitle"/>
          </p:nvPr>
        </p:nvSpPr>
        <p:spPr>
          <a:xfrm>
            <a:off x="720025" y="2016625"/>
            <a:ext cx="3852000" cy="1329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800"/>
              <a:buNone/>
              <a:defRPr sz="16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01" name="Google Shape;101;p16"/>
          <p:cNvSpPr txBox="1"/>
          <p:nvPr>
            <p:ph idx="4" type="subTitle"/>
          </p:nvPr>
        </p:nvSpPr>
        <p:spPr>
          <a:xfrm>
            <a:off x="4572000" y="3273600"/>
            <a:ext cx="3852000" cy="13299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800"/>
              <a:buNone/>
              <a:defRPr sz="16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02" name="Google Shape;102;p1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103" name="Google Shape;103;p16"/>
          <p:cNvPicPr preferRelativeResize="0"/>
          <p:nvPr/>
        </p:nvPicPr>
        <p:blipFill rotWithShape="1">
          <a:blip r:embed="rId2">
            <a:alphaModFix/>
          </a:blip>
          <a:srcRect b="0" l="72414" r="-31446" t="38107"/>
          <a:stretch/>
        </p:blipFill>
        <p:spPr>
          <a:xfrm flipH="1">
            <a:off x="6476076" y="-280150"/>
            <a:ext cx="2667924" cy="2016624"/>
          </a:xfrm>
          <a:prstGeom prst="rect">
            <a:avLst/>
          </a:prstGeom>
          <a:noFill/>
          <a:ln>
            <a:noFill/>
          </a:ln>
        </p:spPr>
      </p:pic>
      <p:sp>
        <p:nvSpPr>
          <p:cNvPr id="104" name="Google Shape;104;p16"/>
          <p:cNvSpPr/>
          <p:nvPr/>
        </p:nvSpPr>
        <p:spPr>
          <a:xfrm>
            <a:off x="7413100" y="-3150721"/>
            <a:ext cx="3735241" cy="4004501"/>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rgbClr val="EA543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6"/>
          <p:cNvSpPr/>
          <p:nvPr/>
        </p:nvSpPr>
        <p:spPr>
          <a:xfrm>
            <a:off x="-1254650" y="3882254"/>
            <a:ext cx="3735241" cy="4004501"/>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6" name="Google Shape;106;p16"/>
          <p:cNvPicPr preferRelativeResize="0"/>
          <p:nvPr/>
        </p:nvPicPr>
        <p:blipFill rotWithShape="1">
          <a:blip r:embed="rId2">
            <a:alphaModFix/>
          </a:blip>
          <a:srcRect b="0" l="72413" r="4468" t="0"/>
          <a:stretch/>
        </p:blipFill>
        <p:spPr>
          <a:xfrm rot="-5400000">
            <a:off x="1954550" y="3247507"/>
            <a:ext cx="1044801" cy="325835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
  <p:cSld name="BLANK_1_1_1_2">
    <p:spTree>
      <p:nvGrpSpPr>
        <p:cNvPr id="107" name="Shape 107"/>
        <p:cNvGrpSpPr/>
        <p:nvPr/>
      </p:nvGrpSpPr>
      <p:grpSpPr>
        <a:xfrm>
          <a:off x="0" y="0"/>
          <a:ext cx="0" cy="0"/>
          <a:chOff x="0" y="0"/>
          <a:chExt cx="0" cy="0"/>
        </a:xfrm>
      </p:grpSpPr>
      <p:sp>
        <p:nvSpPr>
          <p:cNvPr id="108" name="Google Shape;108;p1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9" name="Google Shape;109;p17"/>
          <p:cNvSpPr txBox="1"/>
          <p:nvPr>
            <p:ph idx="2" type="title"/>
          </p:nvPr>
        </p:nvSpPr>
        <p:spPr>
          <a:xfrm>
            <a:off x="720000" y="2700725"/>
            <a:ext cx="23364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0" name="Google Shape;110;p17"/>
          <p:cNvSpPr txBox="1"/>
          <p:nvPr>
            <p:ph idx="1" type="subTitle"/>
          </p:nvPr>
        </p:nvSpPr>
        <p:spPr>
          <a:xfrm>
            <a:off x="720000" y="3132150"/>
            <a:ext cx="2336400" cy="108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5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11" name="Google Shape;111;p17"/>
          <p:cNvSpPr txBox="1"/>
          <p:nvPr>
            <p:ph idx="3" type="title"/>
          </p:nvPr>
        </p:nvSpPr>
        <p:spPr>
          <a:xfrm>
            <a:off x="3403800" y="2700725"/>
            <a:ext cx="23364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2" name="Google Shape;112;p17"/>
          <p:cNvSpPr txBox="1"/>
          <p:nvPr>
            <p:ph idx="4" type="subTitle"/>
          </p:nvPr>
        </p:nvSpPr>
        <p:spPr>
          <a:xfrm>
            <a:off x="3403800" y="3132150"/>
            <a:ext cx="2336400" cy="108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5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13" name="Google Shape;113;p17"/>
          <p:cNvSpPr txBox="1"/>
          <p:nvPr>
            <p:ph idx="5" type="title"/>
          </p:nvPr>
        </p:nvSpPr>
        <p:spPr>
          <a:xfrm>
            <a:off x="6087600" y="2700725"/>
            <a:ext cx="23364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4" name="Google Shape;114;p17"/>
          <p:cNvSpPr txBox="1"/>
          <p:nvPr>
            <p:ph idx="6" type="subTitle"/>
          </p:nvPr>
        </p:nvSpPr>
        <p:spPr>
          <a:xfrm>
            <a:off x="6087600" y="3132150"/>
            <a:ext cx="2336400" cy="108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5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15" name="Google Shape;115;p17"/>
          <p:cNvSpPr/>
          <p:nvPr/>
        </p:nvSpPr>
        <p:spPr>
          <a:xfrm flipH="1">
            <a:off x="0" y="0"/>
            <a:ext cx="9144000" cy="5143648"/>
          </a:xfrm>
          <a:custGeom>
            <a:rect b="b" l="l" r="r" t="t"/>
            <a:pathLst>
              <a:path extrusionOk="0" h="160739" w="285750">
                <a:moveTo>
                  <a:pt x="278825" y="6764"/>
                </a:moveTo>
                <a:lnTo>
                  <a:pt x="278825" y="153975"/>
                </a:lnTo>
                <a:lnTo>
                  <a:pt x="6925" y="153975"/>
                </a:lnTo>
                <a:lnTo>
                  <a:pt x="6925" y="6764"/>
                </a:lnTo>
                <a:close/>
                <a:moveTo>
                  <a:pt x="0" y="0"/>
                </a:moveTo>
                <a:lnTo>
                  <a:pt x="0" y="160739"/>
                </a:lnTo>
                <a:lnTo>
                  <a:pt x="285750" y="160739"/>
                </a:lnTo>
                <a:lnTo>
                  <a:pt x="2857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BLANK_1_1_1_1">
    <p:spTree>
      <p:nvGrpSpPr>
        <p:cNvPr id="116" name="Shape 116"/>
        <p:cNvGrpSpPr/>
        <p:nvPr/>
      </p:nvGrpSpPr>
      <p:grpSpPr>
        <a:xfrm>
          <a:off x="0" y="0"/>
          <a:ext cx="0" cy="0"/>
          <a:chOff x="0" y="0"/>
          <a:chExt cx="0" cy="0"/>
        </a:xfrm>
      </p:grpSpPr>
      <p:sp>
        <p:nvSpPr>
          <p:cNvPr id="117" name="Google Shape;117;p18"/>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18" name="Google Shape;118;p18"/>
          <p:cNvSpPr txBox="1"/>
          <p:nvPr>
            <p:ph idx="2" type="title"/>
          </p:nvPr>
        </p:nvSpPr>
        <p:spPr>
          <a:xfrm>
            <a:off x="1195850" y="1751675"/>
            <a:ext cx="28671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19" name="Google Shape;119;p18"/>
          <p:cNvSpPr txBox="1"/>
          <p:nvPr>
            <p:ph idx="1" type="subTitle"/>
          </p:nvPr>
        </p:nvSpPr>
        <p:spPr>
          <a:xfrm>
            <a:off x="1195863" y="2094725"/>
            <a:ext cx="28671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0" name="Google Shape;120;p18"/>
          <p:cNvSpPr txBox="1"/>
          <p:nvPr>
            <p:ph idx="3" type="title"/>
          </p:nvPr>
        </p:nvSpPr>
        <p:spPr>
          <a:xfrm>
            <a:off x="5081030" y="1751675"/>
            <a:ext cx="28671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1" name="Google Shape;121;p18"/>
          <p:cNvSpPr txBox="1"/>
          <p:nvPr>
            <p:ph idx="4" type="subTitle"/>
          </p:nvPr>
        </p:nvSpPr>
        <p:spPr>
          <a:xfrm>
            <a:off x="5081043" y="2094725"/>
            <a:ext cx="28671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2" name="Google Shape;122;p18"/>
          <p:cNvSpPr txBox="1"/>
          <p:nvPr>
            <p:ph idx="5" type="title"/>
          </p:nvPr>
        </p:nvSpPr>
        <p:spPr>
          <a:xfrm>
            <a:off x="1195863" y="3604525"/>
            <a:ext cx="28671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3" name="Google Shape;123;p18"/>
          <p:cNvSpPr txBox="1"/>
          <p:nvPr>
            <p:ph idx="6" type="subTitle"/>
          </p:nvPr>
        </p:nvSpPr>
        <p:spPr>
          <a:xfrm>
            <a:off x="1195863" y="3960050"/>
            <a:ext cx="28671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24" name="Google Shape;124;p18"/>
          <p:cNvSpPr txBox="1"/>
          <p:nvPr>
            <p:ph idx="7" type="title"/>
          </p:nvPr>
        </p:nvSpPr>
        <p:spPr>
          <a:xfrm>
            <a:off x="5081043" y="3604525"/>
            <a:ext cx="28671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25" name="Google Shape;125;p18"/>
          <p:cNvSpPr txBox="1"/>
          <p:nvPr>
            <p:ph idx="8" type="subTitle"/>
          </p:nvPr>
        </p:nvSpPr>
        <p:spPr>
          <a:xfrm>
            <a:off x="5081043" y="3960050"/>
            <a:ext cx="28671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pic>
        <p:nvPicPr>
          <p:cNvPr id="126" name="Google Shape;126;p18"/>
          <p:cNvPicPr preferRelativeResize="0"/>
          <p:nvPr/>
        </p:nvPicPr>
        <p:blipFill rotWithShape="1">
          <a:blip r:embed="rId2">
            <a:alphaModFix/>
          </a:blip>
          <a:srcRect b="0" l="72414" r="-31446" t="0"/>
          <a:stretch/>
        </p:blipFill>
        <p:spPr>
          <a:xfrm>
            <a:off x="-4" y="942650"/>
            <a:ext cx="2667924" cy="3258350"/>
          </a:xfrm>
          <a:prstGeom prst="rect">
            <a:avLst/>
          </a:prstGeom>
          <a:noFill/>
          <a:ln>
            <a:noFill/>
          </a:ln>
        </p:spPr>
      </p:pic>
      <p:pic>
        <p:nvPicPr>
          <p:cNvPr id="127" name="Google Shape;127;p18"/>
          <p:cNvPicPr preferRelativeResize="0"/>
          <p:nvPr/>
        </p:nvPicPr>
        <p:blipFill rotWithShape="1">
          <a:blip r:embed="rId2">
            <a:alphaModFix/>
          </a:blip>
          <a:srcRect b="0" l="72414" r="-31446" t="0"/>
          <a:stretch/>
        </p:blipFill>
        <p:spPr>
          <a:xfrm flipH="1">
            <a:off x="6476071" y="942650"/>
            <a:ext cx="2667924" cy="3258350"/>
          </a:xfrm>
          <a:prstGeom prst="rect">
            <a:avLst/>
          </a:prstGeom>
          <a:noFill/>
          <a:ln>
            <a:noFill/>
          </a:ln>
        </p:spPr>
      </p:pic>
      <p:sp>
        <p:nvSpPr>
          <p:cNvPr id="128" name="Google Shape;128;p18"/>
          <p:cNvSpPr/>
          <p:nvPr/>
        </p:nvSpPr>
        <p:spPr>
          <a:xfrm flipH="1">
            <a:off x="0" y="0"/>
            <a:ext cx="9144000" cy="5143648"/>
          </a:xfrm>
          <a:custGeom>
            <a:rect b="b" l="l" r="r" t="t"/>
            <a:pathLst>
              <a:path extrusionOk="0" h="160739" w="285750">
                <a:moveTo>
                  <a:pt x="278825" y="6764"/>
                </a:moveTo>
                <a:lnTo>
                  <a:pt x="278825" y="153975"/>
                </a:lnTo>
                <a:lnTo>
                  <a:pt x="6925" y="153975"/>
                </a:lnTo>
                <a:lnTo>
                  <a:pt x="6925" y="6764"/>
                </a:lnTo>
                <a:close/>
                <a:moveTo>
                  <a:pt x="0" y="0"/>
                </a:moveTo>
                <a:lnTo>
                  <a:pt x="0" y="160739"/>
                </a:lnTo>
                <a:lnTo>
                  <a:pt x="285750" y="160739"/>
                </a:lnTo>
                <a:lnTo>
                  <a:pt x="2857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BLANK_1_1_1_1_1">
    <p:spTree>
      <p:nvGrpSpPr>
        <p:cNvPr id="129" name="Shape 129"/>
        <p:cNvGrpSpPr/>
        <p:nvPr/>
      </p:nvGrpSpPr>
      <p:grpSpPr>
        <a:xfrm>
          <a:off x="0" y="0"/>
          <a:ext cx="0" cy="0"/>
          <a:chOff x="0" y="0"/>
          <a:chExt cx="0" cy="0"/>
        </a:xfrm>
      </p:grpSpPr>
      <p:sp>
        <p:nvSpPr>
          <p:cNvPr id="130" name="Google Shape;130;p19"/>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1" name="Google Shape;131;p19"/>
          <p:cNvSpPr txBox="1"/>
          <p:nvPr>
            <p:ph idx="2" type="title"/>
          </p:nvPr>
        </p:nvSpPr>
        <p:spPr>
          <a:xfrm>
            <a:off x="720000" y="1765925"/>
            <a:ext cx="25413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32" name="Google Shape;132;p19"/>
          <p:cNvSpPr txBox="1"/>
          <p:nvPr>
            <p:ph idx="1" type="subTitle"/>
          </p:nvPr>
        </p:nvSpPr>
        <p:spPr>
          <a:xfrm>
            <a:off x="720000" y="2269375"/>
            <a:ext cx="25413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33" name="Google Shape;133;p19"/>
          <p:cNvSpPr txBox="1"/>
          <p:nvPr>
            <p:ph idx="3" type="title"/>
          </p:nvPr>
        </p:nvSpPr>
        <p:spPr>
          <a:xfrm>
            <a:off x="3301325" y="1765925"/>
            <a:ext cx="25413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34" name="Google Shape;134;p19"/>
          <p:cNvSpPr txBox="1"/>
          <p:nvPr>
            <p:ph idx="4" type="subTitle"/>
          </p:nvPr>
        </p:nvSpPr>
        <p:spPr>
          <a:xfrm>
            <a:off x="3301325" y="2269375"/>
            <a:ext cx="25413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35" name="Google Shape;135;p19"/>
          <p:cNvSpPr txBox="1"/>
          <p:nvPr>
            <p:ph idx="5" type="title"/>
          </p:nvPr>
        </p:nvSpPr>
        <p:spPr>
          <a:xfrm>
            <a:off x="720000" y="3656750"/>
            <a:ext cx="25413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36" name="Google Shape;136;p19"/>
          <p:cNvSpPr txBox="1"/>
          <p:nvPr>
            <p:ph idx="6" type="subTitle"/>
          </p:nvPr>
        </p:nvSpPr>
        <p:spPr>
          <a:xfrm>
            <a:off x="720000" y="4087725"/>
            <a:ext cx="25413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37" name="Google Shape;137;p19"/>
          <p:cNvSpPr txBox="1"/>
          <p:nvPr>
            <p:ph idx="7" type="title"/>
          </p:nvPr>
        </p:nvSpPr>
        <p:spPr>
          <a:xfrm>
            <a:off x="3301325" y="3656750"/>
            <a:ext cx="25413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38" name="Google Shape;138;p19"/>
          <p:cNvSpPr txBox="1"/>
          <p:nvPr>
            <p:ph idx="8" type="subTitle"/>
          </p:nvPr>
        </p:nvSpPr>
        <p:spPr>
          <a:xfrm>
            <a:off x="3301325" y="4087725"/>
            <a:ext cx="25413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39" name="Google Shape;139;p19"/>
          <p:cNvSpPr txBox="1"/>
          <p:nvPr>
            <p:ph idx="9" type="title"/>
          </p:nvPr>
        </p:nvSpPr>
        <p:spPr>
          <a:xfrm>
            <a:off x="5882650" y="1765925"/>
            <a:ext cx="25413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40" name="Google Shape;140;p19"/>
          <p:cNvSpPr txBox="1"/>
          <p:nvPr>
            <p:ph idx="13" type="subTitle"/>
          </p:nvPr>
        </p:nvSpPr>
        <p:spPr>
          <a:xfrm>
            <a:off x="5882650" y="2269375"/>
            <a:ext cx="25413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1" name="Google Shape;141;p19"/>
          <p:cNvSpPr txBox="1"/>
          <p:nvPr>
            <p:ph idx="14" type="title"/>
          </p:nvPr>
        </p:nvSpPr>
        <p:spPr>
          <a:xfrm>
            <a:off x="5882650" y="3656750"/>
            <a:ext cx="25413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20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142" name="Google Shape;142;p19"/>
          <p:cNvSpPr txBox="1"/>
          <p:nvPr>
            <p:ph idx="15" type="subTitle"/>
          </p:nvPr>
        </p:nvSpPr>
        <p:spPr>
          <a:xfrm>
            <a:off x="5882650" y="4087725"/>
            <a:ext cx="25413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3" name="Google Shape;143;p19"/>
          <p:cNvSpPr/>
          <p:nvPr/>
        </p:nvSpPr>
        <p:spPr>
          <a:xfrm flipH="1">
            <a:off x="0" y="0"/>
            <a:ext cx="9144000" cy="5143648"/>
          </a:xfrm>
          <a:custGeom>
            <a:rect b="b" l="l" r="r" t="t"/>
            <a:pathLst>
              <a:path extrusionOk="0" h="160739" w="285750">
                <a:moveTo>
                  <a:pt x="278825" y="6764"/>
                </a:moveTo>
                <a:lnTo>
                  <a:pt x="278825" y="153975"/>
                </a:lnTo>
                <a:lnTo>
                  <a:pt x="6925" y="153975"/>
                </a:lnTo>
                <a:lnTo>
                  <a:pt x="6925" y="6764"/>
                </a:lnTo>
                <a:close/>
                <a:moveTo>
                  <a:pt x="0" y="0"/>
                </a:moveTo>
                <a:lnTo>
                  <a:pt x="0" y="160739"/>
                </a:lnTo>
                <a:lnTo>
                  <a:pt x="285750" y="160739"/>
                </a:lnTo>
                <a:lnTo>
                  <a:pt x="28575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BLANK_1_1_1_1_1_1">
    <p:spTree>
      <p:nvGrpSpPr>
        <p:cNvPr id="144" name="Shape 144"/>
        <p:cNvGrpSpPr/>
        <p:nvPr/>
      </p:nvGrpSpPr>
      <p:grpSpPr>
        <a:xfrm>
          <a:off x="0" y="0"/>
          <a:ext cx="0" cy="0"/>
          <a:chOff x="0" y="0"/>
          <a:chExt cx="0" cy="0"/>
        </a:xfrm>
      </p:grpSpPr>
      <p:sp>
        <p:nvSpPr>
          <p:cNvPr id="145" name="Google Shape;145;p20"/>
          <p:cNvSpPr txBox="1"/>
          <p:nvPr>
            <p:ph hasCustomPrompt="1" type="title"/>
          </p:nvPr>
        </p:nvSpPr>
        <p:spPr>
          <a:xfrm>
            <a:off x="2728450" y="1713000"/>
            <a:ext cx="5695500" cy="828300"/>
          </a:xfrm>
          <a:prstGeom prst="rect">
            <a:avLst/>
          </a:prstGeom>
        </p:spPr>
        <p:txBody>
          <a:bodyPr anchorCtr="0" anchor="b" bIns="91425" lIns="91425" spcFirstLastPara="1" rIns="91425" wrap="square" tIns="91425">
            <a:noAutofit/>
          </a:bodyPr>
          <a:lstStyle>
            <a:lvl1pPr lvl="0" rtl="0" algn="r">
              <a:spcBef>
                <a:spcPts val="0"/>
              </a:spcBef>
              <a:spcAft>
                <a:spcPts val="0"/>
              </a:spcAft>
              <a:buSzPts val="6200"/>
              <a:buNone/>
              <a:defRPr sz="6200"/>
            </a:lvl1pPr>
            <a:lvl2pPr lvl="1" rtl="0" algn="ctr">
              <a:spcBef>
                <a:spcPts val="0"/>
              </a:spcBef>
              <a:spcAft>
                <a:spcPts val="0"/>
              </a:spcAft>
              <a:buSzPts val="6200"/>
              <a:buNone/>
              <a:defRPr sz="6200"/>
            </a:lvl2pPr>
            <a:lvl3pPr lvl="2" rtl="0" algn="ctr">
              <a:spcBef>
                <a:spcPts val="0"/>
              </a:spcBef>
              <a:spcAft>
                <a:spcPts val="0"/>
              </a:spcAft>
              <a:buSzPts val="6200"/>
              <a:buNone/>
              <a:defRPr sz="6200"/>
            </a:lvl3pPr>
            <a:lvl4pPr lvl="3" rtl="0" algn="ctr">
              <a:spcBef>
                <a:spcPts val="0"/>
              </a:spcBef>
              <a:spcAft>
                <a:spcPts val="0"/>
              </a:spcAft>
              <a:buSzPts val="6200"/>
              <a:buNone/>
              <a:defRPr sz="6200"/>
            </a:lvl4pPr>
            <a:lvl5pPr lvl="4" rtl="0" algn="ctr">
              <a:spcBef>
                <a:spcPts val="0"/>
              </a:spcBef>
              <a:spcAft>
                <a:spcPts val="0"/>
              </a:spcAft>
              <a:buSzPts val="6200"/>
              <a:buNone/>
              <a:defRPr sz="6200"/>
            </a:lvl5pPr>
            <a:lvl6pPr lvl="5" rtl="0" algn="ctr">
              <a:spcBef>
                <a:spcPts val="0"/>
              </a:spcBef>
              <a:spcAft>
                <a:spcPts val="0"/>
              </a:spcAft>
              <a:buSzPts val="6200"/>
              <a:buNone/>
              <a:defRPr sz="6200"/>
            </a:lvl6pPr>
            <a:lvl7pPr lvl="6" rtl="0" algn="ctr">
              <a:spcBef>
                <a:spcPts val="0"/>
              </a:spcBef>
              <a:spcAft>
                <a:spcPts val="0"/>
              </a:spcAft>
              <a:buSzPts val="6200"/>
              <a:buNone/>
              <a:defRPr sz="6200"/>
            </a:lvl7pPr>
            <a:lvl8pPr lvl="7" rtl="0" algn="ctr">
              <a:spcBef>
                <a:spcPts val="0"/>
              </a:spcBef>
              <a:spcAft>
                <a:spcPts val="0"/>
              </a:spcAft>
              <a:buSzPts val="6200"/>
              <a:buNone/>
              <a:defRPr sz="6200"/>
            </a:lvl8pPr>
            <a:lvl9pPr lvl="8" rtl="0" algn="ctr">
              <a:spcBef>
                <a:spcPts val="0"/>
              </a:spcBef>
              <a:spcAft>
                <a:spcPts val="0"/>
              </a:spcAft>
              <a:buSzPts val="6200"/>
              <a:buNone/>
              <a:defRPr sz="6200"/>
            </a:lvl9pPr>
          </a:lstStyle>
          <a:p>
            <a:r>
              <a:t>xx%</a:t>
            </a:r>
          </a:p>
        </p:txBody>
      </p:sp>
      <p:sp>
        <p:nvSpPr>
          <p:cNvPr id="146" name="Google Shape;146;p20"/>
          <p:cNvSpPr txBox="1"/>
          <p:nvPr>
            <p:ph idx="1" type="subTitle"/>
          </p:nvPr>
        </p:nvSpPr>
        <p:spPr>
          <a:xfrm>
            <a:off x="2728450" y="2419022"/>
            <a:ext cx="5695500" cy="4452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47" name="Google Shape;147;p20"/>
          <p:cNvSpPr txBox="1"/>
          <p:nvPr>
            <p:ph hasCustomPrompt="1" idx="2" type="title"/>
          </p:nvPr>
        </p:nvSpPr>
        <p:spPr>
          <a:xfrm>
            <a:off x="2728450" y="3169131"/>
            <a:ext cx="5695500" cy="828300"/>
          </a:xfrm>
          <a:prstGeom prst="rect">
            <a:avLst/>
          </a:prstGeom>
        </p:spPr>
        <p:txBody>
          <a:bodyPr anchorCtr="0" anchor="b" bIns="91425" lIns="91425" spcFirstLastPara="1" rIns="91425" wrap="square" tIns="91425">
            <a:noAutofit/>
          </a:bodyPr>
          <a:lstStyle>
            <a:lvl1pPr lvl="0" rtl="0" algn="r">
              <a:spcBef>
                <a:spcPts val="0"/>
              </a:spcBef>
              <a:spcAft>
                <a:spcPts val="0"/>
              </a:spcAft>
              <a:buSzPts val="6200"/>
              <a:buNone/>
              <a:defRPr sz="6200"/>
            </a:lvl1pPr>
            <a:lvl2pPr lvl="1" rtl="0" algn="ctr">
              <a:spcBef>
                <a:spcPts val="0"/>
              </a:spcBef>
              <a:spcAft>
                <a:spcPts val="0"/>
              </a:spcAft>
              <a:buSzPts val="6200"/>
              <a:buNone/>
              <a:defRPr sz="6200"/>
            </a:lvl2pPr>
            <a:lvl3pPr lvl="2" rtl="0" algn="ctr">
              <a:spcBef>
                <a:spcPts val="0"/>
              </a:spcBef>
              <a:spcAft>
                <a:spcPts val="0"/>
              </a:spcAft>
              <a:buSzPts val="6200"/>
              <a:buNone/>
              <a:defRPr sz="6200"/>
            </a:lvl3pPr>
            <a:lvl4pPr lvl="3" rtl="0" algn="ctr">
              <a:spcBef>
                <a:spcPts val="0"/>
              </a:spcBef>
              <a:spcAft>
                <a:spcPts val="0"/>
              </a:spcAft>
              <a:buSzPts val="6200"/>
              <a:buNone/>
              <a:defRPr sz="6200"/>
            </a:lvl4pPr>
            <a:lvl5pPr lvl="4" rtl="0" algn="ctr">
              <a:spcBef>
                <a:spcPts val="0"/>
              </a:spcBef>
              <a:spcAft>
                <a:spcPts val="0"/>
              </a:spcAft>
              <a:buSzPts val="6200"/>
              <a:buNone/>
              <a:defRPr sz="6200"/>
            </a:lvl5pPr>
            <a:lvl6pPr lvl="5" rtl="0" algn="ctr">
              <a:spcBef>
                <a:spcPts val="0"/>
              </a:spcBef>
              <a:spcAft>
                <a:spcPts val="0"/>
              </a:spcAft>
              <a:buSzPts val="6200"/>
              <a:buNone/>
              <a:defRPr sz="6200"/>
            </a:lvl6pPr>
            <a:lvl7pPr lvl="6" rtl="0" algn="ctr">
              <a:spcBef>
                <a:spcPts val="0"/>
              </a:spcBef>
              <a:spcAft>
                <a:spcPts val="0"/>
              </a:spcAft>
              <a:buSzPts val="6200"/>
              <a:buNone/>
              <a:defRPr sz="6200"/>
            </a:lvl7pPr>
            <a:lvl8pPr lvl="7" rtl="0" algn="ctr">
              <a:spcBef>
                <a:spcPts val="0"/>
              </a:spcBef>
              <a:spcAft>
                <a:spcPts val="0"/>
              </a:spcAft>
              <a:buSzPts val="6200"/>
              <a:buNone/>
              <a:defRPr sz="6200"/>
            </a:lvl8pPr>
            <a:lvl9pPr lvl="8" rtl="0" algn="ctr">
              <a:spcBef>
                <a:spcPts val="0"/>
              </a:spcBef>
              <a:spcAft>
                <a:spcPts val="0"/>
              </a:spcAft>
              <a:buSzPts val="6200"/>
              <a:buNone/>
              <a:defRPr sz="6200"/>
            </a:lvl9pPr>
          </a:lstStyle>
          <a:p>
            <a:r>
              <a:t>xx%</a:t>
            </a:r>
          </a:p>
        </p:txBody>
      </p:sp>
      <p:sp>
        <p:nvSpPr>
          <p:cNvPr id="148" name="Google Shape;148;p20"/>
          <p:cNvSpPr txBox="1"/>
          <p:nvPr>
            <p:ph idx="3" type="subTitle"/>
          </p:nvPr>
        </p:nvSpPr>
        <p:spPr>
          <a:xfrm>
            <a:off x="2728450" y="3875152"/>
            <a:ext cx="5695500" cy="4452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pic>
        <p:nvPicPr>
          <p:cNvPr id="149" name="Google Shape;149;p20"/>
          <p:cNvPicPr preferRelativeResize="0"/>
          <p:nvPr/>
        </p:nvPicPr>
        <p:blipFill rotWithShape="1">
          <a:blip r:embed="rId2">
            <a:alphaModFix/>
          </a:blip>
          <a:srcRect b="0" l="122" r="62835" t="0"/>
          <a:stretch/>
        </p:blipFill>
        <p:spPr>
          <a:xfrm rot="10800000">
            <a:off x="164613" y="1268086"/>
            <a:ext cx="1432374" cy="2788099"/>
          </a:xfrm>
          <a:prstGeom prst="rect">
            <a:avLst/>
          </a:prstGeom>
          <a:noFill/>
          <a:ln>
            <a:noFill/>
          </a:ln>
        </p:spPr>
      </p:pic>
      <p:sp>
        <p:nvSpPr>
          <p:cNvPr id="150" name="Google Shape;150;p20"/>
          <p:cNvSpPr/>
          <p:nvPr/>
        </p:nvSpPr>
        <p:spPr>
          <a:xfrm rot="10800000">
            <a:off x="5466157" y="38325"/>
            <a:ext cx="3545443" cy="1362071"/>
          </a:xfrm>
          <a:custGeom>
            <a:rect b="b" l="l" r="r" t="t"/>
            <a:pathLst>
              <a:path extrusionOk="0" h="109778" w="285750">
                <a:moveTo>
                  <a:pt x="217594" y="0"/>
                </a:moveTo>
                <a:lnTo>
                  <a:pt x="215917" y="245"/>
                </a:lnTo>
                <a:lnTo>
                  <a:pt x="214241" y="532"/>
                </a:lnTo>
                <a:lnTo>
                  <a:pt x="213014" y="777"/>
                </a:lnTo>
                <a:lnTo>
                  <a:pt x="211829" y="1063"/>
                </a:lnTo>
                <a:lnTo>
                  <a:pt x="210684" y="1390"/>
                </a:lnTo>
                <a:lnTo>
                  <a:pt x="209539" y="1758"/>
                </a:lnTo>
                <a:lnTo>
                  <a:pt x="208394" y="2208"/>
                </a:lnTo>
                <a:lnTo>
                  <a:pt x="207290" y="2658"/>
                </a:lnTo>
                <a:lnTo>
                  <a:pt x="206227" y="3148"/>
                </a:lnTo>
                <a:lnTo>
                  <a:pt x="205164" y="3680"/>
                </a:lnTo>
                <a:lnTo>
                  <a:pt x="204101" y="4211"/>
                </a:lnTo>
                <a:lnTo>
                  <a:pt x="203079" y="4825"/>
                </a:lnTo>
                <a:lnTo>
                  <a:pt x="202057" y="5479"/>
                </a:lnTo>
                <a:lnTo>
                  <a:pt x="201076" y="6133"/>
                </a:lnTo>
                <a:lnTo>
                  <a:pt x="200095" y="6828"/>
                </a:lnTo>
                <a:lnTo>
                  <a:pt x="199113" y="7564"/>
                </a:lnTo>
                <a:lnTo>
                  <a:pt x="198173" y="8300"/>
                </a:lnTo>
                <a:lnTo>
                  <a:pt x="197233" y="9077"/>
                </a:lnTo>
                <a:lnTo>
                  <a:pt x="196088" y="10058"/>
                </a:lnTo>
                <a:lnTo>
                  <a:pt x="194984" y="11080"/>
                </a:lnTo>
                <a:lnTo>
                  <a:pt x="193921" y="12143"/>
                </a:lnTo>
                <a:lnTo>
                  <a:pt x="192899" y="13206"/>
                </a:lnTo>
                <a:lnTo>
                  <a:pt x="191917" y="14310"/>
                </a:lnTo>
                <a:lnTo>
                  <a:pt x="190936" y="15455"/>
                </a:lnTo>
                <a:lnTo>
                  <a:pt x="189996" y="16600"/>
                </a:lnTo>
                <a:lnTo>
                  <a:pt x="189096" y="17744"/>
                </a:lnTo>
                <a:lnTo>
                  <a:pt x="188197" y="18930"/>
                </a:lnTo>
                <a:lnTo>
                  <a:pt x="187379" y="20157"/>
                </a:lnTo>
                <a:lnTo>
                  <a:pt x="186561" y="21383"/>
                </a:lnTo>
                <a:lnTo>
                  <a:pt x="185785" y="22651"/>
                </a:lnTo>
                <a:lnTo>
                  <a:pt x="185008" y="23918"/>
                </a:lnTo>
                <a:lnTo>
                  <a:pt x="184272" y="25226"/>
                </a:lnTo>
                <a:lnTo>
                  <a:pt x="183577" y="26576"/>
                </a:lnTo>
                <a:lnTo>
                  <a:pt x="182882" y="27925"/>
                </a:lnTo>
                <a:lnTo>
                  <a:pt x="181737" y="30255"/>
                </a:lnTo>
                <a:lnTo>
                  <a:pt x="180551" y="32586"/>
                </a:lnTo>
                <a:lnTo>
                  <a:pt x="179325" y="34916"/>
                </a:lnTo>
                <a:lnTo>
                  <a:pt x="178711" y="36061"/>
                </a:lnTo>
                <a:lnTo>
                  <a:pt x="178057" y="37206"/>
                </a:lnTo>
                <a:lnTo>
                  <a:pt x="177567" y="37942"/>
                </a:lnTo>
                <a:lnTo>
                  <a:pt x="177076" y="38678"/>
                </a:lnTo>
                <a:lnTo>
                  <a:pt x="176585" y="39373"/>
                </a:lnTo>
                <a:lnTo>
                  <a:pt x="176013" y="40068"/>
                </a:lnTo>
                <a:lnTo>
                  <a:pt x="175440" y="40722"/>
                </a:lnTo>
                <a:lnTo>
                  <a:pt x="174868" y="41335"/>
                </a:lnTo>
                <a:lnTo>
                  <a:pt x="174255" y="41908"/>
                </a:lnTo>
                <a:lnTo>
                  <a:pt x="173601" y="42439"/>
                </a:lnTo>
                <a:lnTo>
                  <a:pt x="172906" y="42971"/>
                </a:lnTo>
                <a:lnTo>
                  <a:pt x="172210" y="43421"/>
                </a:lnTo>
                <a:lnTo>
                  <a:pt x="171475" y="43870"/>
                </a:lnTo>
                <a:lnTo>
                  <a:pt x="170698" y="44238"/>
                </a:lnTo>
                <a:lnTo>
                  <a:pt x="169880" y="44606"/>
                </a:lnTo>
                <a:lnTo>
                  <a:pt x="169062" y="44892"/>
                </a:lnTo>
                <a:lnTo>
                  <a:pt x="168204" y="45138"/>
                </a:lnTo>
                <a:lnTo>
                  <a:pt x="167304" y="45383"/>
                </a:lnTo>
                <a:lnTo>
                  <a:pt x="166486" y="45506"/>
                </a:lnTo>
                <a:lnTo>
                  <a:pt x="165669" y="45628"/>
                </a:lnTo>
                <a:lnTo>
                  <a:pt x="164851" y="45710"/>
                </a:lnTo>
                <a:lnTo>
                  <a:pt x="164033" y="45751"/>
                </a:lnTo>
                <a:lnTo>
                  <a:pt x="163216" y="45710"/>
                </a:lnTo>
                <a:lnTo>
                  <a:pt x="162398" y="45669"/>
                </a:lnTo>
                <a:lnTo>
                  <a:pt x="161621" y="45628"/>
                </a:lnTo>
                <a:lnTo>
                  <a:pt x="160803" y="45506"/>
                </a:lnTo>
                <a:lnTo>
                  <a:pt x="160027" y="45342"/>
                </a:lnTo>
                <a:lnTo>
                  <a:pt x="159250" y="45179"/>
                </a:lnTo>
                <a:lnTo>
                  <a:pt x="158473" y="44974"/>
                </a:lnTo>
                <a:lnTo>
                  <a:pt x="157696" y="44770"/>
                </a:lnTo>
                <a:lnTo>
                  <a:pt x="156919" y="44484"/>
                </a:lnTo>
                <a:lnTo>
                  <a:pt x="156142" y="44238"/>
                </a:lnTo>
                <a:lnTo>
                  <a:pt x="154589" y="43584"/>
                </a:lnTo>
                <a:lnTo>
                  <a:pt x="153567" y="43093"/>
                </a:lnTo>
                <a:lnTo>
                  <a:pt x="152585" y="42603"/>
                </a:lnTo>
                <a:lnTo>
                  <a:pt x="151645" y="42071"/>
                </a:lnTo>
                <a:lnTo>
                  <a:pt x="150705" y="41499"/>
                </a:lnTo>
                <a:lnTo>
                  <a:pt x="149764" y="40886"/>
                </a:lnTo>
                <a:lnTo>
                  <a:pt x="148906" y="40231"/>
                </a:lnTo>
                <a:lnTo>
                  <a:pt x="148047" y="39577"/>
                </a:lnTo>
                <a:lnTo>
                  <a:pt x="147188" y="38882"/>
                </a:lnTo>
                <a:lnTo>
                  <a:pt x="146412" y="38146"/>
                </a:lnTo>
                <a:lnTo>
                  <a:pt x="145594" y="37410"/>
                </a:lnTo>
                <a:lnTo>
                  <a:pt x="144858" y="36634"/>
                </a:lnTo>
                <a:lnTo>
                  <a:pt x="144122" y="35816"/>
                </a:lnTo>
                <a:lnTo>
                  <a:pt x="143386" y="34998"/>
                </a:lnTo>
                <a:lnTo>
                  <a:pt x="142691" y="34180"/>
                </a:lnTo>
                <a:lnTo>
                  <a:pt x="141996" y="33281"/>
                </a:lnTo>
                <a:lnTo>
                  <a:pt x="141342" y="32381"/>
                </a:lnTo>
                <a:lnTo>
                  <a:pt x="139011" y="29070"/>
                </a:lnTo>
                <a:lnTo>
                  <a:pt x="136722" y="25758"/>
                </a:lnTo>
                <a:lnTo>
                  <a:pt x="134473" y="22405"/>
                </a:lnTo>
                <a:lnTo>
                  <a:pt x="132183" y="19053"/>
                </a:lnTo>
                <a:lnTo>
                  <a:pt x="131079" y="17458"/>
                </a:lnTo>
                <a:lnTo>
                  <a:pt x="129894" y="15945"/>
                </a:lnTo>
                <a:lnTo>
                  <a:pt x="128708" y="14433"/>
                </a:lnTo>
                <a:lnTo>
                  <a:pt x="127482" y="13002"/>
                </a:lnTo>
                <a:lnTo>
                  <a:pt x="126173" y="11612"/>
                </a:lnTo>
                <a:lnTo>
                  <a:pt x="125478" y="10916"/>
                </a:lnTo>
                <a:lnTo>
                  <a:pt x="124783" y="10262"/>
                </a:lnTo>
                <a:lnTo>
                  <a:pt x="124047" y="9649"/>
                </a:lnTo>
                <a:lnTo>
                  <a:pt x="123311" y="9036"/>
                </a:lnTo>
                <a:lnTo>
                  <a:pt x="122575" y="8422"/>
                </a:lnTo>
                <a:lnTo>
                  <a:pt x="121758" y="7850"/>
                </a:lnTo>
                <a:lnTo>
                  <a:pt x="120367" y="6910"/>
                </a:lnTo>
                <a:lnTo>
                  <a:pt x="118936" y="6051"/>
                </a:lnTo>
                <a:lnTo>
                  <a:pt x="117465" y="5274"/>
                </a:lnTo>
                <a:lnTo>
                  <a:pt x="116729" y="4906"/>
                </a:lnTo>
                <a:lnTo>
                  <a:pt x="115952" y="4579"/>
                </a:lnTo>
                <a:lnTo>
                  <a:pt x="115216" y="4293"/>
                </a:lnTo>
                <a:lnTo>
                  <a:pt x="114439" y="4007"/>
                </a:lnTo>
                <a:lnTo>
                  <a:pt x="113621" y="3761"/>
                </a:lnTo>
                <a:lnTo>
                  <a:pt x="112844" y="3516"/>
                </a:lnTo>
                <a:lnTo>
                  <a:pt x="112027" y="3353"/>
                </a:lnTo>
                <a:lnTo>
                  <a:pt x="111209" y="3189"/>
                </a:lnTo>
                <a:lnTo>
                  <a:pt x="110391" y="3066"/>
                </a:lnTo>
                <a:lnTo>
                  <a:pt x="109533" y="2944"/>
                </a:lnTo>
                <a:lnTo>
                  <a:pt x="108388" y="2903"/>
                </a:lnTo>
                <a:lnTo>
                  <a:pt x="107284" y="2862"/>
                </a:lnTo>
                <a:lnTo>
                  <a:pt x="106221" y="2944"/>
                </a:lnTo>
                <a:lnTo>
                  <a:pt x="105199" y="3066"/>
                </a:lnTo>
                <a:lnTo>
                  <a:pt x="104177" y="3271"/>
                </a:lnTo>
                <a:lnTo>
                  <a:pt x="103195" y="3516"/>
                </a:lnTo>
                <a:lnTo>
                  <a:pt x="102214" y="3843"/>
                </a:lnTo>
                <a:lnTo>
                  <a:pt x="101274" y="4211"/>
                </a:lnTo>
                <a:lnTo>
                  <a:pt x="100374" y="4661"/>
                </a:lnTo>
                <a:lnTo>
                  <a:pt x="99516" y="5152"/>
                </a:lnTo>
                <a:lnTo>
                  <a:pt x="98657" y="5724"/>
                </a:lnTo>
                <a:lnTo>
                  <a:pt x="97839" y="6337"/>
                </a:lnTo>
                <a:lnTo>
                  <a:pt x="97022" y="7032"/>
                </a:lnTo>
                <a:lnTo>
                  <a:pt x="96245" y="7809"/>
                </a:lnTo>
                <a:lnTo>
                  <a:pt x="95509" y="8627"/>
                </a:lnTo>
                <a:lnTo>
                  <a:pt x="94814" y="9485"/>
                </a:lnTo>
                <a:lnTo>
                  <a:pt x="93955" y="10630"/>
                </a:lnTo>
                <a:lnTo>
                  <a:pt x="93178" y="11816"/>
                </a:lnTo>
                <a:lnTo>
                  <a:pt x="92483" y="13043"/>
                </a:lnTo>
                <a:lnTo>
                  <a:pt x="91829" y="14310"/>
                </a:lnTo>
                <a:lnTo>
                  <a:pt x="91216" y="15577"/>
                </a:lnTo>
                <a:lnTo>
                  <a:pt x="90603" y="16845"/>
                </a:lnTo>
                <a:lnTo>
                  <a:pt x="89540" y="19462"/>
                </a:lnTo>
                <a:lnTo>
                  <a:pt x="88517" y="21996"/>
                </a:lnTo>
                <a:lnTo>
                  <a:pt x="87536" y="24531"/>
                </a:lnTo>
                <a:lnTo>
                  <a:pt x="86514" y="27025"/>
                </a:lnTo>
                <a:lnTo>
                  <a:pt x="85983" y="28293"/>
                </a:lnTo>
                <a:lnTo>
                  <a:pt x="85410" y="29479"/>
                </a:lnTo>
                <a:lnTo>
                  <a:pt x="84838" y="30623"/>
                </a:lnTo>
                <a:lnTo>
                  <a:pt x="84265" y="31686"/>
                </a:lnTo>
                <a:lnTo>
                  <a:pt x="83652" y="32749"/>
                </a:lnTo>
                <a:lnTo>
                  <a:pt x="83039" y="33772"/>
                </a:lnTo>
                <a:lnTo>
                  <a:pt x="82385" y="34753"/>
                </a:lnTo>
                <a:lnTo>
                  <a:pt x="81730" y="35734"/>
                </a:lnTo>
                <a:lnTo>
                  <a:pt x="81035" y="36674"/>
                </a:lnTo>
                <a:lnTo>
                  <a:pt x="80340" y="37615"/>
                </a:lnTo>
                <a:lnTo>
                  <a:pt x="79604" y="38514"/>
                </a:lnTo>
                <a:lnTo>
                  <a:pt x="78868" y="39373"/>
                </a:lnTo>
                <a:lnTo>
                  <a:pt x="78092" y="40231"/>
                </a:lnTo>
                <a:lnTo>
                  <a:pt x="77274" y="41049"/>
                </a:lnTo>
                <a:lnTo>
                  <a:pt x="76456" y="41826"/>
                </a:lnTo>
                <a:lnTo>
                  <a:pt x="75639" y="42603"/>
                </a:lnTo>
                <a:lnTo>
                  <a:pt x="74780" y="43339"/>
                </a:lnTo>
                <a:lnTo>
                  <a:pt x="73880" y="44034"/>
                </a:lnTo>
                <a:lnTo>
                  <a:pt x="72981" y="44729"/>
                </a:lnTo>
                <a:lnTo>
                  <a:pt x="72081" y="45383"/>
                </a:lnTo>
                <a:lnTo>
                  <a:pt x="71141" y="46037"/>
                </a:lnTo>
                <a:lnTo>
                  <a:pt x="70201" y="46651"/>
                </a:lnTo>
                <a:lnTo>
                  <a:pt x="69219" y="47223"/>
                </a:lnTo>
                <a:lnTo>
                  <a:pt x="68197" y="47795"/>
                </a:lnTo>
                <a:lnTo>
                  <a:pt x="67216" y="48327"/>
                </a:lnTo>
                <a:lnTo>
                  <a:pt x="66153" y="48858"/>
                </a:lnTo>
                <a:lnTo>
                  <a:pt x="65090" y="49349"/>
                </a:lnTo>
                <a:lnTo>
                  <a:pt x="64027" y="49799"/>
                </a:lnTo>
                <a:lnTo>
                  <a:pt x="62923" y="50248"/>
                </a:lnTo>
                <a:lnTo>
                  <a:pt x="61819" y="50657"/>
                </a:lnTo>
                <a:lnTo>
                  <a:pt x="60715" y="51066"/>
                </a:lnTo>
                <a:lnTo>
                  <a:pt x="59530" y="51434"/>
                </a:lnTo>
                <a:lnTo>
                  <a:pt x="58385" y="51761"/>
                </a:lnTo>
                <a:lnTo>
                  <a:pt x="57199" y="52088"/>
                </a:lnTo>
                <a:lnTo>
                  <a:pt x="55605" y="52456"/>
                </a:lnTo>
                <a:lnTo>
                  <a:pt x="53969" y="52783"/>
                </a:lnTo>
                <a:lnTo>
                  <a:pt x="52375" y="52988"/>
                </a:lnTo>
                <a:lnTo>
                  <a:pt x="50780" y="53192"/>
                </a:lnTo>
                <a:lnTo>
                  <a:pt x="49226" y="53274"/>
                </a:lnTo>
                <a:lnTo>
                  <a:pt x="47673" y="53315"/>
                </a:lnTo>
                <a:lnTo>
                  <a:pt x="46078" y="53274"/>
                </a:lnTo>
                <a:lnTo>
                  <a:pt x="44565" y="53192"/>
                </a:lnTo>
                <a:lnTo>
                  <a:pt x="43012" y="53070"/>
                </a:lnTo>
                <a:lnTo>
                  <a:pt x="41499" y="52865"/>
                </a:lnTo>
                <a:lnTo>
                  <a:pt x="39986" y="52579"/>
                </a:lnTo>
                <a:lnTo>
                  <a:pt x="38514" y="52252"/>
                </a:lnTo>
                <a:lnTo>
                  <a:pt x="37042" y="51843"/>
                </a:lnTo>
                <a:lnTo>
                  <a:pt x="35611" y="51434"/>
                </a:lnTo>
                <a:lnTo>
                  <a:pt x="34180" y="50944"/>
                </a:lnTo>
                <a:lnTo>
                  <a:pt x="32749" y="50371"/>
                </a:lnTo>
                <a:lnTo>
                  <a:pt x="31400" y="49758"/>
                </a:lnTo>
                <a:lnTo>
                  <a:pt x="30010" y="49104"/>
                </a:lnTo>
                <a:lnTo>
                  <a:pt x="28702" y="48409"/>
                </a:lnTo>
                <a:lnTo>
                  <a:pt x="27393" y="47673"/>
                </a:lnTo>
                <a:lnTo>
                  <a:pt x="26085" y="46855"/>
                </a:lnTo>
                <a:lnTo>
                  <a:pt x="24858" y="46037"/>
                </a:lnTo>
                <a:lnTo>
                  <a:pt x="23632" y="45138"/>
                </a:lnTo>
                <a:lnTo>
                  <a:pt x="22405" y="44197"/>
                </a:lnTo>
                <a:lnTo>
                  <a:pt x="21261" y="43216"/>
                </a:lnTo>
                <a:lnTo>
                  <a:pt x="20116" y="42194"/>
                </a:lnTo>
                <a:lnTo>
                  <a:pt x="19012" y="41131"/>
                </a:lnTo>
                <a:lnTo>
                  <a:pt x="17949" y="40027"/>
                </a:lnTo>
                <a:lnTo>
                  <a:pt x="16927" y="38882"/>
                </a:lnTo>
                <a:lnTo>
                  <a:pt x="15945" y="37737"/>
                </a:lnTo>
                <a:lnTo>
                  <a:pt x="14964" y="36511"/>
                </a:lnTo>
                <a:lnTo>
                  <a:pt x="14065" y="35284"/>
                </a:lnTo>
                <a:lnTo>
                  <a:pt x="13043" y="33731"/>
                </a:lnTo>
                <a:lnTo>
                  <a:pt x="12061" y="32177"/>
                </a:lnTo>
                <a:lnTo>
                  <a:pt x="11203" y="30582"/>
                </a:lnTo>
                <a:lnTo>
                  <a:pt x="10385" y="28947"/>
                </a:lnTo>
                <a:lnTo>
                  <a:pt x="9649" y="27271"/>
                </a:lnTo>
                <a:lnTo>
                  <a:pt x="8954" y="25594"/>
                </a:lnTo>
                <a:lnTo>
                  <a:pt x="8382" y="23836"/>
                </a:lnTo>
                <a:lnTo>
                  <a:pt x="7891" y="22078"/>
                </a:lnTo>
                <a:lnTo>
                  <a:pt x="7687" y="21465"/>
                </a:lnTo>
                <a:lnTo>
                  <a:pt x="7441" y="20933"/>
                </a:lnTo>
                <a:lnTo>
                  <a:pt x="7155" y="20525"/>
                </a:lnTo>
                <a:lnTo>
                  <a:pt x="6991" y="20361"/>
                </a:lnTo>
                <a:lnTo>
                  <a:pt x="6787" y="20198"/>
                </a:lnTo>
                <a:lnTo>
                  <a:pt x="6583" y="20034"/>
                </a:lnTo>
                <a:lnTo>
                  <a:pt x="6378" y="19911"/>
                </a:lnTo>
                <a:lnTo>
                  <a:pt x="5928" y="19748"/>
                </a:lnTo>
                <a:lnTo>
                  <a:pt x="5397" y="19666"/>
                </a:lnTo>
                <a:lnTo>
                  <a:pt x="4825" y="19666"/>
                </a:lnTo>
                <a:lnTo>
                  <a:pt x="4334" y="19748"/>
                </a:lnTo>
                <a:lnTo>
                  <a:pt x="3884" y="19870"/>
                </a:lnTo>
                <a:lnTo>
                  <a:pt x="3475" y="20116"/>
                </a:lnTo>
                <a:lnTo>
                  <a:pt x="3107" y="20402"/>
                </a:lnTo>
                <a:lnTo>
                  <a:pt x="2821" y="20770"/>
                </a:lnTo>
                <a:lnTo>
                  <a:pt x="2576" y="21261"/>
                </a:lnTo>
                <a:lnTo>
                  <a:pt x="2412" y="21751"/>
                </a:lnTo>
                <a:lnTo>
                  <a:pt x="2290" y="22364"/>
                </a:lnTo>
                <a:lnTo>
                  <a:pt x="1390" y="29969"/>
                </a:lnTo>
                <a:lnTo>
                  <a:pt x="940" y="33772"/>
                </a:lnTo>
                <a:lnTo>
                  <a:pt x="572" y="37574"/>
                </a:lnTo>
                <a:lnTo>
                  <a:pt x="368" y="40313"/>
                </a:lnTo>
                <a:lnTo>
                  <a:pt x="204" y="43053"/>
                </a:lnTo>
                <a:lnTo>
                  <a:pt x="82" y="45833"/>
                </a:lnTo>
                <a:lnTo>
                  <a:pt x="0" y="48572"/>
                </a:lnTo>
                <a:lnTo>
                  <a:pt x="0" y="51312"/>
                </a:lnTo>
                <a:lnTo>
                  <a:pt x="41" y="54051"/>
                </a:lnTo>
                <a:lnTo>
                  <a:pt x="123" y="56831"/>
                </a:lnTo>
                <a:lnTo>
                  <a:pt x="204" y="59570"/>
                </a:lnTo>
                <a:lnTo>
                  <a:pt x="368" y="62187"/>
                </a:lnTo>
                <a:lnTo>
                  <a:pt x="532" y="64763"/>
                </a:lnTo>
                <a:lnTo>
                  <a:pt x="736" y="67339"/>
                </a:lnTo>
                <a:lnTo>
                  <a:pt x="981" y="69955"/>
                </a:lnTo>
                <a:lnTo>
                  <a:pt x="1267" y="72531"/>
                </a:lnTo>
                <a:lnTo>
                  <a:pt x="1595" y="75107"/>
                </a:lnTo>
                <a:lnTo>
                  <a:pt x="1922" y="77683"/>
                </a:lnTo>
                <a:lnTo>
                  <a:pt x="2330" y="80218"/>
                </a:lnTo>
                <a:lnTo>
                  <a:pt x="2739" y="82793"/>
                </a:lnTo>
                <a:lnTo>
                  <a:pt x="3189" y="85328"/>
                </a:lnTo>
                <a:lnTo>
                  <a:pt x="3680" y="87904"/>
                </a:lnTo>
                <a:lnTo>
                  <a:pt x="4211" y="90439"/>
                </a:lnTo>
                <a:lnTo>
                  <a:pt x="4784" y="92974"/>
                </a:lnTo>
                <a:lnTo>
                  <a:pt x="5356" y="95509"/>
                </a:lnTo>
                <a:lnTo>
                  <a:pt x="6010" y="98003"/>
                </a:lnTo>
                <a:lnTo>
                  <a:pt x="6705" y="100538"/>
                </a:lnTo>
                <a:lnTo>
                  <a:pt x="6951" y="101274"/>
                </a:lnTo>
                <a:lnTo>
                  <a:pt x="7196" y="102010"/>
                </a:lnTo>
                <a:lnTo>
                  <a:pt x="7768" y="103482"/>
                </a:lnTo>
                <a:lnTo>
                  <a:pt x="8136" y="104218"/>
                </a:lnTo>
                <a:lnTo>
                  <a:pt x="8504" y="104913"/>
                </a:lnTo>
                <a:lnTo>
                  <a:pt x="8913" y="105526"/>
                </a:lnTo>
                <a:lnTo>
                  <a:pt x="9363" y="106139"/>
                </a:lnTo>
                <a:lnTo>
                  <a:pt x="9853" y="106712"/>
                </a:lnTo>
                <a:lnTo>
                  <a:pt x="10344" y="107202"/>
                </a:lnTo>
                <a:lnTo>
                  <a:pt x="10876" y="107652"/>
                </a:lnTo>
                <a:lnTo>
                  <a:pt x="11448" y="108061"/>
                </a:lnTo>
                <a:lnTo>
                  <a:pt x="12061" y="108429"/>
                </a:lnTo>
                <a:lnTo>
                  <a:pt x="12675" y="108756"/>
                </a:lnTo>
                <a:lnTo>
                  <a:pt x="13370" y="109042"/>
                </a:lnTo>
                <a:lnTo>
                  <a:pt x="14024" y="109287"/>
                </a:lnTo>
                <a:lnTo>
                  <a:pt x="14760" y="109451"/>
                </a:lnTo>
                <a:lnTo>
                  <a:pt x="15496" y="109574"/>
                </a:lnTo>
                <a:lnTo>
                  <a:pt x="16232" y="109696"/>
                </a:lnTo>
                <a:lnTo>
                  <a:pt x="17008" y="109737"/>
                </a:lnTo>
                <a:lnTo>
                  <a:pt x="19053" y="109778"/>
                </a:lnTo>
                <a:lnTo>
                  <a:pt x="21056" y="109778"/>
                </a:lnTo>
                <a:lnTo>
                  <a:pt x="25104" y="109696"/>
                </a:lnTo>
                <a:lnTo>
                  <a:pt x="33240" y="109451"/>
                </a:lnTo>
                <a:lnTo>
                  <a:pt x="35407" y="109369"/>
                </a:lnTo>
                <a:lnTo>
                  <a:pt x="37574" y="109287"/>
                </a:lnTo>
                <a:lnTo>
                  <a:pt x="41908" y="109001"/>
                </a:lnTo>
                <a:lnTo>
                  <a:pt x="48041" y="108592"/>
                </a:lnTo>
                <a:lnTo>
                  <a:pt x="54133" y="108143"/>
                </a:lnTo>
                <a:lnTo>
                  <a:pt x="59284" y="107734"/>
                </a:lnTo>
                <a:lnTo>
                  <a:pt x="64395" y="107284"/>
                </a:lnTo>
                <a:lnTo>
                  <a:pt x="70119" y="106793"/>
                </a:lnTo>
                <a:lnTo>
                  <a:pt x="75802" y="106221"/>
                </a:lnTo>
                <a:lnTo>
                  <a:pt x="86514" y="105199"/>
                </a:lnTo>
                <a:lnTo>
                  <a:pt x="97308" y="104136"/>
                </a:lnTo>
                <a:lnTo>
                  <a:pt x="106139" y="103318"/>
                </a:lnTo>
                <a:lnTo>
                  <a:pt x="111945" y="102746"/>
                </a:lnTo>
                <a:lnTo>
                  <a:pt x="117792" y="102214"/>
                </a:lnTo>
                <a:lnTo>
                  <a:pt x="123025" y="101805"/>
                </a:lnTo>
                <a:lnTo>
                  <a:pt x="128258" y="101396"/>
                </a:lnTo>
                <a:lnTo>
                  <a:pt x="134677" y="100947"/>
                </a:lnTo>
                <a:lnTo>
                  <a:pt x="141096" y="100538"/>
                </a:lnTo>
                <a:lnTo>
                  <a:pt x="145062" y="100252"/>
                </a:lnTo>
                <a:lnTo>
                  <a:pt x="147066" y="100170"/>
                </a:lnTo>
                <a:lnTo>
                  <a:pt x="149069" y="100088"/>
                </a:lnTo>
                <a:lnTo>
                  <a:pt x="162357" y="99843"/>
                </a:lnTo>
                <a:lnTo>
                  <a:pt x="168981" y="99761"/>
                </a:lnTo>
                <a:lnTo>
                  <a:pt x="172292" y="99720"/>
                </a:lnTo>
                <a:lnTo>
                  <a:pt x="175604" y="99720"/>
                </a:lnTo>
                <a:lnTo>
                  <a:pt x="178016" y="99761"/>
                </a:lnTo>
                <a:lnTo>
                  <a:pt x="180469" y="99843"/>
                </a:lnTo>
                <a:lnTo>
                  <a:pt x="185335" y="100047"/>
                </a:lnTo>
                <a:lnTo>
                  <a:pt x="190200" y="100293"/>
                </a:lnTo>
                <a:lnTo>
                  <a:pt x="195025" y="100661"/>
                </a:lnTo>
                <a:lnTo>
                  <a:pt x="199972" y="101069"/>
                </a:lnTo>
                <a:lnTo>
                  <a:pt x="204919" y="101519"/>
                </a:lnTo>
                <a:lnTo>
                  <a:pt x="209825" y="102051"/>
                </a:lnTo>
                <a:lnTo>
                  <a:pt x="214732" y="102582"/>
                </a:lnTo>
                <a:lnTo>
                  <a:pt x="219679" y="103155"/>
                </a:lnTo>
                <a:lnTo>
                  <a:pt x="224585" y="103768"/>
                </a:lnTo>
                <a:lnTo>
                  <a:pt x="229491" y="104381"/>
                </a:lnTo>
                <a:lnTo>
                  <a:pt x="234398" y="104953"/>
                </a:lnTo>
                <a:lnTo>
                  <a:pt x="237668" y="105321"/>
                </a:lnTo>
                <a:lnTo>
                  <a:pt x="240898" y="105608"/>
                </a:lnTo>
                <a:lnTo>
                  <a:pt x="247399" y="106180"/>
                </a:lnTo>
                <a:lnTo>
                  <a:pt x="250139" y="106425"/>
                </a:lnTo>
                <a:lnTo>
                  <a:pt x="252919" y="106589"/>
                </a:lnTo>
                <a:lnTo>
                  <a:pt x="255699" y="106712"/>
                </a:lnTo>
                <a:lnTo>
                  <a:pt x="258438" y="106793"/>
                </a:lnTo>
                <a:lnTo>
                  <a:pt x="261219" y="106875"/>
                </a:lnTo>
                <a:lnTo>
                  <a:pt x="263999" y="106834"/>
                </a:lnTo>
                <a:lnTo>
                  <a:pt x="266738" y="106793"/>
                </a:lnTo>
                <a:lnTo>
                  <a:pt x="269518" y="106671"/>
                </a:lnTo>
                <a:lnTo>
                  <a:pt x="271236" y="106589"/>
                </a:lnTo>
                <a:lnTo>
                  <a:pt x="272994" y="106466"/>
                </a:lnTo>
                <a:lnTo>
                  <a:pt x="276428" y="106139"/>
                </a:lnTo>
                <a:lnTo>
                  <a:pt x="283338" y="105362"/>
                </a:lnTo>
                <a:lnTo>
                  <a:pt x="283788" y="105281"/>
                </a:lnTo>
                <a:lnTo>
                  <a:pt x="284196" y="105117"/>
                </a:lnTo>
                <a:lnTo>
                  <a:pt x="284523" y="104872"/>
                </a:lnTo>
                <a:lnTo>
                  <a:pt x="284810" y="104586"/>
                </a:lnTo>
                <a:lnTo>
                  <a:pt x="285096" y="104299"/>
                </a:lnTo>
                <a:lnTo>
                  <a:pt x="285341" y="103931"/>
                </a:lnTo>
                <a:lnTo>
                  <a:pt x="285750" y="103155"/>
                </a:lnTo>
                <a:lnTo>
                  <a:pt x="285750" y="102214"/>
                </a:lnTo>
                <a:lnTo>
                  <a:pt x="283583" y="95345"/>
                </a:lnTo>
                <a:lnTo>
                  <a:pt x="282070" y="90603"/>
                </a:lnTo>
                <a:lnTo>
                  <a:pt x="280476" y="85901"/>
                </a:lnTo>
                <a:lnTo>
                  <a:pt x="278840" y="81240"/>
                </a:lnTo>
                <a:lnTo>
                  <a:pt x="277123" y="76620"/>
                </a:lnTo>
                <a:lnTo>
                  <a:pt x="275365" y="72000"/>
                </a:lnTo>
                <a:lnTo>
                  <a:pt x="273484" y="67420"/>
                </a:lnTo>
                <a:lnTo>
                  <a:pt x="271563" y="62882"/>
                </a:lnTo>
                <a:lnTo>
                  <a:pt x="269559" y="58385"/>
                </a:lnTo>
                <a:lnTo>
                  <a:pt x="267515" y="53928"/>
                </a:lnTo>
                <a:lnTo>
                  <a:pt x="265389" y="49472"/>
                </a:lnTo>
                <a:lnTo>
                  <a:pt x="263181" y="45056"/>
                </a:lnTo>
                <a:lnTo>
                  <a:pt x="260892" y="40681"/>
                </a:lnTo>
                <a:lnTo>
                  <a:pt x="258561" y="36306"/>
                </a:lnTo>
                <a:lnTo>
                  <a:pt x="256149" y="32013"/>
                </a:lnTo>
                <a:lnTo>
                  <a:pt x="253655" y="27720"/>
                </a:lnTo>
                <a:lnTo>
                  <a:pt x="251079" y="23468"/>
                </a:lnTo>
                <a:lnTo>
                  <a:pt x="249811" y="21424"/>
                </a:lnTo>
                <a:lnTo>
                  <a:pt x="248503" y="19462"/>
                </a:lnTo>
                <a:lnTo>
                  <a:pt x="247113" y="17499"/>
                </a:lnTo>
                <a:lnTo>
                  <a:pt x="245682" y="15618"/>
                </a:lnTo>
                <a:lnTo>
                  <a:pt x="244169" y="13778"/>
                </a:lnTo>
                <a:lnTo>
                  <a:pt x="242616" y="11980"/>
                </a:lnTo>
                <a:lnTo>
                  <a:pt x="241798" y="11121"/>
                </a:lnTo>
                <a:lnTo>
                  <a:pt x="240939" y="10262"/>
                </a:lnTo>
                <a:lnTo>
                  <a:pt x="240081" y="9445"/>
                </a:lnTo>
                <a:lnTo>
                  <a:pt x="239222" y="8627"/>
                </a:lnTo>
                <a:lnTo>
                  <a:pt x="238364" y="7891"/>
                </a:lnTo>
                <a:lnTo>
                  <a:pt x="237546" y="7155"/>
                </a:lnTo>
                <a:lnTo>
                  <a:pt x="236646" y="6460"/>
                </a:lnTo>
                <a:lnTo>
                  <a:pt x="235788" y="5806"/>
                </a:lnTo>
                <a:lnTo>
                  <a:pt x="234888" y="5192"/>
                </a:lnTo>
                <a:lnTo>
                  <a:pt x="233989" y="4579"/>
                </a:lnTo>
                <a:lnTo>
                  <a:pt x="233048" y="4007"/>
                </a:lnTo>
                <a:lnTo>
                  <a:pt x="232108" y="3475"/>
                </a:lnTo>
                <a:lnTo>
                  <a:pt x="231127" y="2985"/>
                </a:lnTo>
                <a:lnTo>
                  <a:pt x="230145" y="2535"/>
                </a:lnTo>
                <a:lnTo>
                  <a:pt x="229123" y="2085"/>
                </a:lnTo>
                <a:lnTo>
                  <a:pt x="228101" y="1717"/>
                </a:lnTo>
                <a:lnTo>
                  <a:pt x="227079" y="1349"/>
                </a:lnTo>
                <a:lnTo>
                  <a:pt x="226016" y="1022"/>
                </a:lnTo>
                <a:lnTo>
                  <a:pt x="224912" y="777"/>
                </a:lnTo>
                <a:lnTo>
                  <a:pt x="223808" y="532"/>
                </a:lnTo>
                <a:lnTo>
                  <a:pt x="222132" y="245"/>
                </a:lnTo>
                <a:lnTo>
                  <a:pt x="220456"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0"/>
          <p:cNvSpPr/>
          <p:nvPr/>
        </p:nvSpPr>
        <p:spPr>
          <a:xfrm flipH="1">
            <a:off x="794650" y="1995675"/>
            <a:ext cx="1152300" cy="11523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0"/>
          <p:cNvSpPr/>
          <p:nvPr/>
        </p:nvSpPr>
        <p:spPr>
          <a:xfrm flipH="1">
            <a:off x="0" y="0"/>
            <a:ext cx="9144000" cy="5143648"/>
          </a:xfrm>
          <a:custGeom>
            <a:rect b="b" l="l" r="r" t="t"/>
            <a:pathLst>
              <a:path extrusionOk="0" h="160739" w="285750">
                <a:moveTo>
                  <a:pt x="278825" y="6764"/>
                </a:moveTo>
                <a:lnTo>
                  <a:pt x="278825" y="153975"/>
                </a:lnTo>
                <a:lnTo>
                  <a:pt x="6925" y="153975"/>
                </a:lnTo>
                <a:lnTo>
                  <a:pt x="6925" y="6764"/>
                </a:lnTo>
                <a:close/>
                <a:moveTo>
                  <a:pt x="0" y="0"/>
                </a:moveTo>
                <a:lnTo>
                  <a:pt x="0" y="160739"/>
                </a:lnTo>
                <a:lnTo>
                  <a:pt x="285750" y="160739"/>
                </a:lnTo>
                <a:lnTo>
                  <a:pt x="2857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 name="Shape 14"/>
        <p:cNvGrpSpPr/>
        <p:nvPr/>
      </p:nvGrpSpPr>
      <p:grpSpPr>
        <a:xfrm>
          <a:off x="0" y="0"/>
          <a:ext cx="0" cy="0"/>
          <a:chOff x="0" y="0"/>
          <a:chExt cx="0" cy="0"/>
        </a:xfrm>
      </p:grpSpPr>
      <p:pic>
        <p:nvPicPr>
          <p:cNvPr id="15" name="Google Shape;15;p3"/>
          <p:cNvPicPr preferRelativeResize="0"/>
          <p:nvPr/>
        </p:nvPicPr>
        <p:blipFill rotWithShape="1">
          <a:blip r:embed="rId2">
            <a:alphaModFix/>
          </a:blip>
          <a:srcRect b="0" l="121" r="56600" t="0"/>
          <a:stretch/>
        </p:blipFill>
        <p:spPr>
          <a:xfrm rot="5400000">
            <a:off x="2173400" y="2817426"/>
            <a:ext cx="1673551" cy="2788099"/>
          </a:xfrm>
          <a:prstGeom prst="rect">
            <a:avLst/>
          </a:prstGeom>
          <a:noFill/>
          <a:ln>
            <a:noFill/>
          </a:ln>
        </p:spPr>
      </p:pic>
      <p:sp>
        <p:nvSpPr>
          <p:cNvPr id="16" name="Google Shape;16;p3"/>
          <p:cNvSpPr txBox="1"/>
          <p:nvPr>
            <p:ph type="title"/>
          </p:nvPr>
        </p:nvSpPr>
        <p:spPr>
          <a:xfrm>
            <a:off x="4572000" y="2150850"/>
            <a:ext cx="38520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solidFill>
                  <a:schemeClr val="accent2"/>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7" name="Google Shape;17;p3"/>
          <p:cNvSpPr txBox="1"/>
          <p:nvPr>
            <p:ph hasCustomPrompt="1" idx="2" type="title"/>
          </p:nvPr>
        </p:nvSpPr>
        <p:spPr>
          <a:xfrm>
            <a:off x="4572110" y="1337825"/>
            <a:ext cx="3852000" cy="841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6000"/>
              <a:buNone/>
              <a:defRPr sz="6000"/>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18" name="Google Shape;18;p3"/>
          <p:cNvSpPr txBox="1"/>
          <p:nvPr>
            <p:ph idx="1" type="subTitle"/>
          </p:nvPr>
        </p:nvSpPr>
        <p:spPr>
          <a:xfrm>
            <a:off x="4572000" y="3132175"/>
            <a:ext cx="3852000" cy="713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19" name="Google Shape;19;p3"/>
          <p:cNvSpPr/>
          <p:nvPr/>
        </p:nvSpPr>
        <p:spPr>
          <a:xfrm flipH="1">
            <a:off x="0" y="0"/>
            <a:ext cx="9144000" cy="5143648"/>
          </a:xfrm>
          <a:custGeom>
            <a:rect b="b" l="l" r="r" t="t"/>
            <a:pathLst>
              <a:path extrusionOk="0" h="160739" w="285750">
                <a:moveTo>
                  <a:pt x="278825" y="6764"/>
                </a:moveTo>
                <a:lnTo>
                  <a:pt x="278825" y="153975"/>
                </a:lnTo>
                <a:lnTo>
                  <a:pt x="6925" y="153975"/>
                </a:lnTo>
                <a:lnTo>
                  <a:pt x="6925" y="6764"/>
                </a:lnTo>
                <a:close/>
                <a:moveTo>
                  <a:pt x="0" y="0"/>
                </a:moveTo>
                <a:lnTo>
                  <a:pt x="0" y="160739"/>
                </a:lnTo>
                <a:lnTo>
                  <a:pt x="285750" y="160739"/>
                </a:lnTo>
                <a:lnTo>
                  <a:pt x="28575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a:off x="2394138" y="1363277"/>
            <a:ext cx="1232100" cy="12318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3"/>
          <p:cNvSpPr/>
          <p:nvPr/>
        </p:nvSpPr>
        <p:spPr>
          <a:xfrm rot="5400000">
            <a:off x="-1175953" y="1250799"/>
            <a:ext cx="3791903" cy="1456754"/>
          </a:xfrm>
          <a:custGeom>
            <a:rect b="b" l="l" r="r" t="t"/>
            <a:pathLst>
              <a:path extrusionOk="0" h="109778" w="285750">
                <a:moveTo>
                  <a:pt x="217594" y="0"/>
                </a:moveTo>
                <a:lnTo>
                  <a:pt x="215917" y="245"/>
                </a:lnTo>
                <a:lnTo>
                  <a:pt x="214241" y="532"/>
                </a:lnTo>
                <a:lnTo>
                  <a:pt x="213014" y="777"/>
                </a:lnTo>
                <a:lnTo>
                  <a:pt x="211829" y="1063"/>
                </a:lnTo>
                <a:lnTo>
                  <a:pt x="210684" y="1390"/>
                </a:lnTo>
                <a:lnTo>
                  <a:pt x="209539" y="1758"/>
                </a:lnTo>
                <a:lnTo>
                  <a:pt x="208394" y="2208"/>
                </a:lnTo>
                <a:lnTo>
                  <a:pt x="207290" y="2658"/>
                </a:lnTo>
                <a:lnTo>
                  <a:pt x="206227" y="3148"/>
                </a:lnTo>
                <a:lnTo>
                  <a:pt x="205164" y="3680"/>
                </a:lnTo>
                <a:lnTo>
                  <a:pt x="204101" y="4211"/>
                </a:lnTo>
                <a:lnTo>
                  <a:pt x="203079" y="4825"/>
                </a:lnTo>
                <a:lnTo>
                  <a:pt x="202057" y="5479"/>
                </a:lnTo>
                <a:lnTo>
                  <a:pt x="201076" y="6133"/>
                </a:lnTo>
                <a:lnTo>
                  <a:pt x="200095" y="6828"/>
                </a:lnTo>
                <a:lnTo>
                  <a:pt x="199113" y="7564"/>
                </a:lnTo>
                <a:lnTo>
                  <a:pt x="198173" y="8300"/>
                </a:lnTo>
                <a:lnTo>
                  <a:pt x="197233" y="9077"/>
                </a:lnTo>
                <a:lnTo>
                  <a:pt x="196088" y="10058"/>
                </a:lnTo>
                <a:lnTo>
                  <a:pt x="194984" y="11080"/>
                </a:lnTo>
                <a:lnTo>
                  <a:pt x="193921" y="12143"/>
                </a:lnTo>
                <a:lnTo>
                  <a:pt x="192899" y="13206"/>
                </a:lnTo>
                <a:lnTo>
                  <a:pt x="191917" y="14310"/>
                </a:lnTo>
                <a:lnTo>
                  <a:pt x="190936" y="15455"/>
                </a:lnTo>
                <a:lnTo>
                  <a:pt x="189996" y="16600"/>
                </a:lnTo>
                <a:lnTo>
                  <a:pt x="189096" y="17744"/>
                </a:lnTo>
                <a:lnTo>
                  <a:pt x="188197" y="18930"/>
                </a:lnTo>
                <a:lnTo>
                  <a:pt x="187379" y="20157"/>
                </a:lnTo>
                <a:lnTo>
                  <a:pt x="186561" y="21383"/>
                </a:lnTo>
                <a:lnTo>
                  <a:pt x="185785" y="22651"/>
                </a:lnTo>
                <a:lnTo>
                  <a:pt x="185008" y="23918"/>
                </a:lnTo>
                <a:lnTo>
                  <a:pt x="184272" y="25226"/>
                </a:lnTo>
                <a:lnTo>
                  <a:pt x="183577" y="26576"/>
                </a:lnTo>
                <a:lnTo>
                  <a:pt x="182882" y="27925"/>
                </a:lnTo>
                <a:lnTo>
                  <a:pt x="181737" y="30255"/>
                </a:lnTo>
                <a:lnTo>
                  <a:pt x="180551" y="32586"/>
                </a:lnTo>
                <a:lnTo>
                  <a:pt x="179325" y="34916"/>
                </a:lnTo>
                <a:lnTo>
                  <a:pt x="178711" y="36061"/>
                </a:lnTo>
                <a:lnTo>
                  <a:pt x="178057" y="37206"/>
                </a:lnTo>
                <a:lnTo>
                  <a:pt x="177567" y="37942"/>
                </a:lnTo>
                <a:lnTo>
                  <a:pt x="177076" y="38678"/>
                </a:lnTo>
                <a:lnTo>
                  <a:pt x="176585" y="39373"/>
                </a:lnTo>
                <a:lnTo>
                  <a:pt x="176013" y="40068"/>
                </a:lnTo>
                <a:lnTo>
                  <a:pt x="175440" y="40722"/>
                </a:lnTo>
                <a:lnTo>
                  <a:pt x="174868" y="41335"/>
                </a:lnTo>
                <a:lnTo>
                  <a:pt x="174255" y="41908"/>
                </a:lnTo>
                <a:lnTo>
                  <a:pt x="173601" y="42439"/>
                </a:lnTo>
                <a:lnTo>
                  <a:pt x="172906" y="42971"/>
                </a:lnTo>
                <a:lnTo>
                  <a:pt x="172210" y="43421"/>
                </a:lnTo>
                <a:lnTo>
                  <a:pt x="171475" y="43870"/>
                </a:lnTo>
                <a:lnTo>
                  <a:pt x="170698" y="44238"/>
                </a:lnTo>
                <a:lnTo>
                  <a:pt x="169880" y="44606"/>
                </a:lnTo>
                <a:lnTo>
                  <a:pt x="169062" y="44892"/>
                </a:lnTo>
                <a:lnTo>
                  <a:pt x="168204" y="45138"/>
                </a:lnTo>
                <a:lnTo>
                  <a:pt x="167304" y="45383"/>
                </a:lnTo>
                <a:lnTo>
                  <a:pt x="166486" y="45506"/>
                </a:lnTo>
                <a:lnTo>
                  <a:pt x="165669" y="45628"/>
                </a:lnTo>
                <a:lnTo>
                  <a:pt x="164851" y="45710"/>
                </a:lnTo>
                <a:lnTo>
                  <a:pt x="164033" y="45751"/>
                </a:lnTo>
                <a:lnTo>
                  <a:pt x="163216" y="45710"/>
                </a:lnTo>
                <a:lnTo>
                  <a:pt x="162398" y="45669"/>
                </a:lnTo>
                <a:lnTo>
                  <a:pt x="161621" y="45628"/>
                </a:lnTo>
                <a:lnTo>
                  <a:pt x="160803" y="45506"/>
                </a:lnTo>
                <a:lnTo>
                  <a:pt x="160027" y="45342"/>
                </a:lnTo>
                <a:lnTo>
                  <a:pt x="159250" y="45179"/>
                </a:lnTo>
                <a:lnTo>
                  <a:pt x="158473" y="44974"/>
                </a:lnTo>
                <a:lnTo>
                  <a:pt x="157696" y="44770"/>
                </a:lnTo>
                <a:lnTo>
                  <a:pt x="156919" y="44484"/>
                </a:lnTo>
                <a:lnTo>
                  <a:pt x="156142" y="44238"/>
                </a:lnTo>
                <a:lnTo>
                  <a:pt x="154589" y="43584"/>
                </a:lnTo>
                <a:lnTo>
                  <a:pt x="153567" y="43093"/>
                </a:lnTo>
                <a:lnTo>
                  <a:pt x="152585" y="42603"/>
                </a:lnTo>
                <a:lnTo>
                  <a:pt x="151645" y="42071"/>
                </a:lnTo>
                <a:lnTo>
                  <a:pt x="150705" y="41499"/>
                </a:lnTo>
                <a:lnTo>
                  <a:pt x="149764" y="40886"/>
                </a:lnTo>
                <a:lnTo>
                  <a:pt x="148906" y="40231"/>
                </a:lnTo>
                <a:lnTo>
                  <a:pt x="148047" y="39577"/>
                </a:lnTo>
                <a:lnTo>
                  <a:pt x="147188" y="38882"/>
                </a:lnTo>
                <a:lnTo>
                  <a:pt x="146412" y="38146"/>
                </a:lnTo>
                <a:lnTo>
                  <a:pt x="145594" y="37410"/>
                </a:lnTo>
                <a:lnTo>
                  <a:pt x="144858" y="36634"/>
                </a:lnTo>
                <a:lnTo>
                  <a:pt x="144122" y="35816"/>
                </a:lnTo>
                <a:lnTo>
                  <a:pt x="143386" y="34998"/>
                </a:lnTo>
                <a:lnTo>
                  <a:pt x="142691" y="34180"/>
                </a:lnTo>
                <a:lnTo>
                  <a:pt x="141996" y="33281"/>
                </a:lnTo>
                <a:lnTo>
                  <a:pt x="141342" y="32381"/>
                </a:lnTo>
                <a:lnTo>
                  <a:pt x="139011" y="29070"/>
                </a:lnTo>
                <a:lnTo>
                  <a:pt x="136722" y="25758"/>
                </a:lnTo>
                <a:lnTo>
                  <a:pt x="134473" y="22405"/>
                </a:lnTo>
                <a:lnTo>
                  <a:pt x="132183" y="19053"/>
                </a:lnTo>
                <a:lnTo>
                  <a:pt x="131079" y="17458"/>
                </a:lnTo>
                <a:lnTo>
                  <a:pt x="129894" y="15945"/>
                </a:lnTo>
                <a:lnTo>
                  <a:pt x="128708" y="14433"/>
                </a:lnTo>
                <a:lnTo>
                  <a:pt x="127482" y="13002"/>
                </a:lnTo>
                <a:lnTo>
                  <a:pt x="126173" y="11612"/>
                </a:lnTo>
                <a:lnTo>
                  <a:pt x="125478" y="10916"/>
                </a:lnTo>
                <a:lnTo>
                  <a:pt x="124783" y="10262"/>
                </a:lnTo>
                <a:lnTo>
                  <a:pt x="124047" y="9649"/>
                </a:lnTo>
                <a:lnTo>
                  <a:pt x="123311" y="9036"/>
                </a:lnTo>
                <a:lnTo>
                  <a:pt x="122575" y="8422"/>
                </a:lnTo>
                <a:lnTo>
                  <a:pt x="121758" y="7850"/>
                </a:lnTo>
                <a:lnTo>
                  <a:pt x="120367" y="6910"/>
                </a:lnTo>
                <a:lnTo>
                  <a:pt x="118936" y="6051"/>
                </a:lnTo>
                <a:lnTo>
                  <a:pt x="117465" y="5274"/>
                </a:lnTo>
                <a:lnTo>
                  <a:pt x="116729" y="4906"/>
                </a:lnTo>
                <a:lnTo>
                  <a:pt x="115952" y="4579"/>
                </a:lnTo>
                <a:lnTo>
                  <a:pt x="115216" y="4293"/>
                </a:lnTo>
                <a:lnTo>
                  <a:pt x="114439" y="4007"/>
                </a:lnTo>
                <a:lnTo>
                  <a:pt x="113621" y="3761"/>
                </a:lnTo>
                <a:lnTo>
                  <a:pt x="112844" y="3516"/>
                </a:lnTo>
                <a:lnTo>
                  <a:pt x="112027" y="3353"/>
                </a:lnTo>
                <a:lnTo>
                  <a:pt x="111209" y="3189"/>
                </a:lnTo>
                <a:lnTo>
                  <a:pt x="110391" y="3066"/>
                </a:lnTo>
                <a:lnTo>
                  <a:pt x="109533" y="2944"/>
                </a:lnTo>
                <a:lnTo>
                  <a:pt x="108388" y="2903"/>
                </a:lnTo>
                <a:lnTo>
                  <a:pt x="107284" y="2862"/>
                </a:lnTo>
                <a:lnTo>
                  <a:pt x="106221" y="2944"/>
                </a:lnTo>
                <a:lnTo>
                  <a:pt x="105199" y="3066"/>
                </a:lnTo>
                <a:lnTo>
                  <a:pt x="104177" y="3271"/>
                </a:lnTo>
                <a:lnTo>
                  <a:pt x="103195" y="3516"/>
                </a:lnTo>
                <a:lnTo>
                  <a:pt x="102214" y="3843"/>
                </a:lnTo>
                <a:lnTo>
                  <a:pt x="101274" y="4211"/>
                </a:lnTo>
                <a:lnTo>
                  <a:pt x="100374" y="4661"/>
                </a:lnTo>
                <a:lnTo>
                  <a:pt x="99516" y="5152"/>
                </a:lnTo>
                <a:lnTo>
                  <a:pt x="98657" y="5724"/>
                </a:lnTo>
                <a:lnTo>
                  <a:pt x="97839" y="6337"/>
                </a:lnTo>
                <a:lnTo>
                  <a:pt x="97022" y="7032"/>
                </a:lnTo>
                <a:lnTo>
                  <a:pt x="96245" y="7809"/>
                </a:lnTo>
                <a:lnTo>
                  <a:pt x="95509" y="8627"/>
                </a:lnTo>
                <a:lnTo>
                  <a:pt x="94814" y="9485"/>
                </a:lnTo>
                <a:lnTo>
                  <a:pt x="93955" y="10630"/>
                </a:lnTo>
                <a:lnTo>
                  <a:pt x="93178" y="11816"/>
                </a:lnTo>
                <a:lnTo>
                  <a:pt x="92483" y="13043"/>
                </a:lnTo>
                <a:lnTo>
                  <a:pt x="91829" y="14310"/>
                </a:lnTo>
                <a:lnTo>
                  <a:pt x="91216" y="15577"/>
                </a:lnTo>
                <a:lnTo>
                  <a:pt x="90603" y="16845"/>
                </a:lnTo>
                <a:lnTo>
                  <a:pt x="89540" y="19462"/>
                </a:lnTo>
                <a:lnTo>
                  <a:pt x="88517" y="21996"/>
                </a:lnTo>
                <a:lnTo>
                  <a:pt x="87536" y="24531"/>
                </a:lnTo>
                <a:lnTo>
                  <a:pt x="86514" y="27025"/>
                </a:lnTo>
                <a:lnTo>
                  <a:pt x="85983" y="28293"/>
                </a:lnTo>
                <a:lnTo>
                  <a:pt x="85410" y="29479"/>
                </a:lnTo>
                <a:lnTo>
                  <a:pt x="84838" y="30623"/>
                </a:lnTo>
                <a:lnTo>
                  <a:pt x="84265" y="31686"/>
                </a:lnTo>
                <a:lnTo>
                  <a:pt x="83652" y="32749"/>
                </a:lnTo>
                <a:lnTo>
                  <a:pt x="83039" y="33772"/>
                </a:lnTo>
                <a:lnTo>
                  <a:pt x="82385" y="34753"/>
                </a:lnTo>
                <a:lnTo>
                  <a:pt x="81730" y="35734"/>
                </a:lnTo>
                <a:lnTo>
                  <a:pt x="81035" y="36674"/>
                </a:lnTo>
                <a:lnTo>
                  <a:pt x="80340" y="37615"/>
                </a:lnTo>
                <a:lnTo>
                  <a:pt x="79604" y="38514"/>
                </a:lnTo>
                <a:lnTo>
                  <a:pt x="78868" y="39373"/>
                </a:lnTo>
                <a:lnTo>
                  <a:pt x="78092" y="40231"/>
                </a:lnTo>
                <a:lnTo>
                  <a:pt x="77274" y="41049"/>
                </a:lnTo>
                <a:lnTo>
                  <a:pt x="76456" y="41826"/>
                </a:lnTo>
                <a:lnTo>
                  <a:pt x="75639" y="42603"/>
                </a:lnTo>
                <a:lnTo>
                  <a:pt x="74780" y="43339"/>
                </a:lnTo>
                <a:lnTo>
                  <a:pt x="73880" y="44034"/>
                </a:lnTo>
                <a:lnTo>
                  <a:pt x="72981" y="44729"/>
                </a:lnTo>
                <a:lnTo>
                  <a:pt x="72081" y="45383"/>
                </a:lnTo>
                <a:lnTo>
                  <a:pt x="71141" y="46037"/>
                </a:lnTo>
                <a:lnTo>
                  <a:pt x="70201" y="46651"/>
                </a:lnTo>
                <a:lnTo>
                  <a:pt x="69219" y="47223"/>
                </a:lnTo>
                <a:lnTo>
                  <a:pt x="68197" y="47795"/>
                </a:lnTo>
                <a:lnTo>
                  <a:pt x="67216" y="48327"/>
                </a:lnTo>
                <a:lnTo>
                  <a:pt x="66153" y="48858"/>
                </a:lnTo>
                <a:lnTo>
                  <a:pt x="65090" y="49349"/>
                </a:lnTo>
                <a:lnTo>
                  <a:pt x="64027" y="49799"/>
                </a:lnTo>
                <a:lnTo>
                  <a:pt x="62923" y="50248"/>
                </a:lnTo>
                <a:lnTo>
                  <a:pt x="61819" y="50657"/>
                </a:lnTo>
                <a:lnTo>
                  <a:pt x="60715" y="51066"/>
                </a:lnTo>
                <a:lnTo>
                  <a:pt x="59530" y="51434"/>
                </a:lnTo>
                <a:lnTo>
                  <a:pt x="58385" y="51761"/>
                </a:lnTo>
                <a:lnTo>
                  <a:pt x="57199" y="52088"/>
                </a:lnTo>
                <a:lnTo>
                  <a:pt x="55605" y="52456"/>
                </a:lnTo>
                <a:lnTo>
                  <a:pt x="53969" y="52783"/>
                </a:lnTo>
                <a:lnTo>
                  <a:pt x="52375" y="52988"/>
                </a:lnTo>
                <a:lnTo>
                  <a:pt x="50780" y="53192"/>
                </a:lnTo>
                <a:lnTo>
                  <a:pt x="49226" y="53274"/>
                </a:lnTo>
                <a:lnTo>
                  <a:pt x="47673" y="53315"/>
                </a:lnTo>
                <a:lnTo>
                  <a:pt x="46078" y="53274"/>
                </a:lnTo>
                <a:lnTo>
                  <a:pt x="44565" y="53192"/>
                </a:lnTo>
                <a:lnTo>
                  <a:pt x="43012" y="53070"/>
                </a:lnTo>
                <a:lnTo>
                  <a:pt x="41499" y="52865"/>
                </a:lnTo>
                <a:lnTo>
                  <a:pt x="39986" y="52579"/>
                </a:lnTo>
                <a:lnTo>
                  <a:pt x="38514" y="52252"/>
                </a:lnTo>
                <a:lnTo>
                  <a:pt x="37042" y="51843"/>
                </a:lnTo>
                <a:lnTo>
                  <a:pt x="35611" y="51434"/>
                </a:lnTo>
                <a:lnTo>
                  <a:pt x="34180" y="50944"/>
                </a:lnTo>
                <a:lnTo>
                  <a:pt x="32749" y="50371"/>
                </a:lnTo>
                <a:lnTo>
                  <a:pt x="31400" y="49758"/>
                </a:lnTo>
                <a:lnTo>
                  <a:pt x="30010" y="49104"/>
                </a:lnTo>
                <a:lnTo>
                  <a:pt x="28702" y="48409"/>
                </a:lnTo>
                <a:lnTo>
                  <a:pt x="27393" y="47673"/>
                </a:lnTo>
                <a:lnTo>
                  <a:pt x="26085" y="46855"/>
                </a:lnTo>
                <a:lnTo>
                  <a:pt x="24858" y="46037"/>
                </a:lnTo>
                <a:lnTo>
                  <a:pt x="23632" y="45138"/>
                </a:lnTo>
                <a:lnTo>
                  <a:pt x="22405" y="44197"/>
                </a:lnTo>
                <a:lnTo>
                  <a:pt x="21261" y="43216"/>
                </a:lnTo>
                <a:lnTo>
                  <a:pt x="20116" y="42194"/>
                </a:lnTo>
                <a:lnTo>
                  <a:pt x="19012" y="41131"/>
                </a:lnTo>
                <a:lnTo>
                  <a:pt x="17949" y="40027"/>
                </a:lnTo>
                <a:lnTo>
                  <a:pt x="16927" y="38882"/>
                </a:lnTo>
                <a:lnTo>
                  <a:pt x="15945" y="37737"/>
                </a:lnTo>
                <a:lnTo>
                  <a:pt x="14964" y="36511"/>
                </a:lnTo>
                <a:lnTo>
                  <a:pt x="14065" y="35284"/>
                </a:lnTo>
                <a:lnTo>
                  <a:pt x="13043" y="33731"/>
                </a:lnTo>
                <a:lnTo>
                  <a:pt x="12061" y="32177"/>
                </a:lnTo>
                <a:lnTo>
                  <a:pt x="11203" y="30582"/>
                </a:lnTo>
                <a:lnTo>
                  <a:pt x="10385" y="28947"/>
                </a:lnTo>
                <a:lnTo>
                  <a:pt x="9649" y="27271"/>
                </a:lnTo>
                <a:lnTo>
                  <a:pt x="8954" y="25594"/>
                </a:lnTo>
                <a:lnTo>
                  <a:pt x="8382" y="23836"/>
                </a:lnTo>
                <a:lnTo>
                  <a:pt x="7891" y="22078"/>
                </a:lnTo>
                <a:lnTo>
                  <a:pt x="7687" y="21465"/>
                </a:lnTo>
                <a:lnTo>
                  <a:pt x="7441" y="20933"/>
                </a:lnTo>
                <a:lnTo>
                  <a:pt x="7155" y="20525"/>
                </a:lnTo>
                <a:lnTo>
                  <a:pt x="6991" y="20361"/>
                </a:lnTo>
                <a:lnTo>
                  <a:pt x="6787" y="20198"/>
                </a:lnTo>
                <a:lnTo>
                  <a:pt x="6583" y="20034"/>
                </a:lnTo>
                <a:lnTo>
                  <a:pt x="6378" y="19911"/>
                </a:lnTo>
                <a:lnTo>
                  <a:pt x="5928" y="19748"/>
                </a:lnTo>
                <a:lnTo>
                  <a:pt x="5397" y="19666"/>
                </a:lnTo>
                <a:lnTo>
                  <a:pt x="4825" y="19666"/>
                </a:lnTo>
                <a:lnTo>
                  <a:pt x="4334" y="19748"/>
                </a:lnTo>
                <a:lnTo>
                  <a:pt x="3884" y="19870"/>
                </a:lnTo>
                <a:lnTo>
                  <a:pt x="3475" y="20116"/>
                </a:lnTo>
                <a:lnTo>
                  <a:pt x="3107" y="20402"/>
                </a:lnTo>
                <a:lnTo>
                  <a:pt x="2821" y="20770"/>
                </a:lnTo>
                <a:lnTo>
                  <a:pt x="2576" y="21261"/>
                </a:lnTo>
                <a:lnTo>
                  <a:pt x="2412" y="21751"/>
                </a:lnTo>
                <a:lnTo>
                  <a:pt x="2290" y="22364"/>
                </a:lnTo>
                <a:lnTo>
                  <a:pt x="1390" y="29969"/>
                </a:lnTo>
                <a:lnTo>
                  <a:pt x="940" y="33772"/>
                </a:lnTo>
                <a:lnTo>
                  <a:pt x="572" y="37574"/>
                </a:lnTo>
                <a:lnTo>
                  <a:pt x="368" y="40313"/>
                </a:lnTo>
                <a:lnTo>
                  <a:pt x="204" y="43053"/>
                </a:lnTo>
                <a:lnTo>
                  <a:pt x="82" y="45833"/>
                </a:lnTo>
                <a:lnTo>
                  <a:pt x="0" y="48572"/>
                </a:lnTo>
                <a:lnTo>
                  <a:pt x="0" y="51312"/>
                </a:lnTo>
                <a:lnTo>
                  <a:pt x="41" y="54051"/>
                </a:lnTo>
                <a:lnTo>
                  <a:pt x="123" y="56831"/>
                </a:lnTo>
                <a:lnTo>
                  <a:pt x="204" y="59570"/>
                </a:lnTo>
                <a:lnTo>
                  <a:pt x="368" y="62187"/>
                </a:lnTo>
                <a:lnTo>
                  <a:pt x="532" y="64763"/>
                </a:lnTo>
                <a:lnTo>
                  <a:pt x="736" y="67339"/>
                </a:lnTo>
                <a:lnTo>
                  <a:pt x="981" y="69955"/>
                </a:lnTo>
                <a:lnTo>
                  <a:pt x="1267" y="72531"/>
                </a:lnTo>
                <a:lnTo>
                  <a:pt x="1595" y="75107"/>
                </a:lnTo>
                <a:lnTo>
                  <a:pt x="1922" y="77683"/>
                </a:lnTo>
                <a:lnTo>
                  <a:pt x="2330" y="80218"/>
                </a:lnTo>
                <a:lnTo>
                  <a:pt x="2739" y="82793"/>
                </a:lnTo>
                <a:lnTo>
                  <a:pt x="3189" y="85328"/>
                </a:lnTo>
                <a:lnTo>
                  <a:pt x="3680" y="87904"/>
                </a:lnTo>
                <a:lnTo>
                  <a:pt x="4211" y="90439"/>
                </a:lnTo>
                <a:lnTo>
                  <a:pt x="4784" y="92974"/>
                </a:lnTo>
                <a:lnTo>
                  <a:pt x="5356" y="95509"/>
                </a:lnTo>
                <a:lnTo>
                  <a:pt x="6010" y="98003"/>
                </a:lnTo>
                <a:lnTo>
                  <a:pt x="6705" y="100538"/>
                </a:lnTo>
                <a:lnTo>
                  <a:pt x="6951" y="101274"/>
                </a:lnTo>
                <a:lnTo>
                  <a:pt x="7196" y="102010"/>
                </a:lnTo>
                <a:lnTo>
                  <a:pt x="7768" y="103482"/>
                </a:lnTo>
                <a:lnTo>
                  <a:pt x="8136" y="104218"/>
                </a:lnTo>
                <a:lnTo>
                  <a:pt x="8504" y="104913"/>
                </a:lnTo>
                <a:lnTo>
                  <a:pt x="8913" y="105526"/>
                </a:lnTo>
                <a:lnTo>
                  <a:pt x="9363" y="106139"/>
                </a:lnTo>
                <a:lnTo>
                  <a:pt x="9853" y="106712"/>
                </a:lnTo>
                <a:lnTo>
                  <a:pt x="10344" y="107202"/>
                </a:lnTo>
                <a:lnTo>
                  <a:pt x="10876" y="107652"/>
                </a:lnTo>
                <a:lnTo>
                  <a:pt x="11448" y="108061"/>
                </a:lnTo>
                <a:lnTo>
                  <a:pt x="12061" y="108429"/>
                </a:lnTo>
                <a:lnTo>
                  <a:pt x="12675" y="108756"/>
                </a:lnTo>
                <a:lnTo>
                  <a:pt x="13370" y="109042"/>
                </a:lnTo>
                <a:lnTo>
                  <a:pt x="14024" y="109287"/>
                </a:lnTo>
                <a:lnTo>
                  <a:pt x="14760" y="109451"/>
                </a:lnTo>
                <a:lnTo>
                  <a:pt x="15496" y="109574"/>
                </a:lnTo>
                <a:lnTo>
                  <a:pt x="16232" y="109696"/>
                </a:lnTo>
                <a:lnTo>
                  <a:pt x="17008" y="109737"/>
                </a:lnTo>
                <a:lnTo>
                  <a:pt x="19053" y="109778"/>
                </a:lnTo>
                <a:lnTo>
                  <a:pt x="21056" y="109778"/>
                </a:lnTo>
                <a:lnTo>
                  <a:pt x="25104" y="109696"/>
                </a:lnTo>
                <a:lnTo>
                  <a:pt x="33240" y="109451"/>
                </a:lnTo>
                <a:lnTo>
                  <a:pt x="35407" y="109369"/>
                </a:lnTo>
                <a:lnTo>
                  <a:pt x="37574" y="109287"/>
                </a:lnTo>
                <a:lnTo>
                  <a:pt x="41908" y="109001"/>
                </a:lnTo>
                <a:lnTo>
                  <a:pt x="48041" y="108592"/>
                </a:lnTo>
                <a:lnTo>
                  <a:pt x="54133" y="108143"/>
                </a:lnTo>
                <a:lnTo>
                  <a:pt x="59284" y="107734"/>
                </a:lnTo>
                <a:lnTo>
                  <a:pt x="64395" y="107284"/>
                </a:lnTo>
                <a:lnTo>
                  <a:pt x="70119" y="106793"/>
                </a:lnTo>
                <a:lnTo>
                  <a:pt x="75802" y="106221"/>
                </a:lnTo>
                <a:lnTo>
                  <a:pt x="86514" y="105199"/>
                </a:lnTo>
                <a:lnTo>
                  <a:pt x="97308" y="104136"/>
                </a:lnTo>
                <a:lnTo>
                  <a:pt x="106139" y="103318"/>
                </a:lnTo>
                <a:lnTo>
                  <a:pt x="111945" y="102746"/>
                </a:lnTo>
                <a:lnTo>
                  <a:pt x="117792" y="102214"/>
                </a:lnTo>
                <a:lnTo>
                  <a:pt x="123025" y="101805"/>
                </a:lnTo>
                <a:lnTo>
                  <a:pt x="128258" y="101396"/>
                </a:lnTo>
                <a:lnTo>
                  <a:pt x="134677" y="100947"/>
                </a:lnTo>
                <a:lnTo>
                  <a:pt x="141096" y="100538"/>
                </a:lnTo>
                <a:lnTo>
                  <a:pt x="145062" y="100252"/>
                </a:lnTo>
                <a:lnTo>
                  <a:pt x="147066" y="100170"/>
                </a:lnTo>
                <a:lnTo>
                  <a:pt x="149069" y="100088"/>
                </a:lnTo>
                <a:lnTo>
                  <a:pt x="162357" y="99843"/>
                </a:lnTo>
                <a:lnTo>
                  <a:pt x="168981" y="99761"/>
                </a:lnTo>
                <a:lnTo>
                  <a:pt x="172292" y="99720"/>
                </a:lnTo>
                <a:lnTo>
                  <a:pt x="175604" y="99720"/>
                </a:lnTo>
                <a:lnTo>
                  <a:pt x="178016" y="99761"/>
                </a:lnTo>
                <a:lnTo>
                  <a:pt x="180469" y="99843"/>
                </a:lnTo>
                <a:lnTo>
                  <a:pt x="185335" y="100047"/>
                </a:lnTo>
                <a:lnTo>
                  <a:pt x="190200" y="100293"/>
                </a:lnTo>
                <a:lnTo>
                  <a:pt x="195025" y="100661"/>
                </a:lnTo>
                <a:lnTo>
                  <a:pt x="199972" y="101069"/>
                </a:lnTo>
                <a:lnTo>
                  <a:pt x="204919" y="101519"/>
                </a:lnTo>
                <a:lnTo>
                  <a:pt x="209825" y="102051"/>
                </a:lnTo>
                <a:lnTo>
                  <a:pt x="214732" y="102582"/>
                </a:lnTo>
                <a:lnTo>
                  <a:pt x="219679" y="103155"/>
                </a:lnTo>
                <a:lnTo>
                  <a:pt x="224585" y="103768"/>
                </a:lnTo>
                <a:lnTo>
                  <a:pt x="229491" y="104381"/>
                </a:lnTo>
                <a:lnTo>
                  <a:pt x="234398" y="104953"/>
                </a:lnTo>
                <a:lnTo>
                  <a:pt x="237668" y="105321"/>
                </a:lnTo>
                <a:lnTo>
                  <a:pt x="240898" y="105608"/>
                </a:lnTo>
                <a:lnTo>
                  <a:pt x="247399" y="106180"/>
                </a:lnTo>
                <a:lnTo>
                  <a:pt x="250139" y="106425"/>
                </a:lnTo>
                <a:lnTo>
                  <a:pt x="252919" y="106589"/>
                </a:lnTo>
                <a:lnTo>
                  <a:pt x="255699" y="106712"/>
                </a:lnTo>
                <a:lnTo>
                  <a:pt x="258438" y="106793"/>
                </a:lnTo>
                <a:lnTo>
                  <a:pt x="261219" y="106875"/>
                </a:lnTo>
                <a:lnTo>
                  <a:pt x="263999" y="106834"/>
                </a:lnTo>
                <a:lnTo>
                  <a:pt x="266738" y="106793"/>
                </a:lnTo>
                <a:lnTo>
                  <a:pt x="269518" y="106671"/>
                </a:lnTo>
                <a:lnTo>
                  <a:pt x="271236" y="106589"/>
                </a:lnTo>
                <a:lnTo>
                  <a:pt x="272994" y="106466"/>
                </a:lnTo>
                <a:lnTo>
                  <a:pt x="276428" y="106139"/>
                </a:lnTo>
                <a:lnTo>
                  <a:pt x="283338" y="105362"/>
                </a:lnTo>
                <a:lnTo>
                  <a:pt x="283788" y="105281"/>
                </a:lnTo>
                <a:lnTo>
                  <a:pt x="284196" y="105117"/>
                </a:lnTo>
                <a:lnTo>
                  <a:pt x="284523" y="104872"/>
                </a:lnTo>
                <a:lnTo>
                  <a:pt x="284810" y="104586"/>
                </a:lnTo>
                <a:lnTo>
                  <a:pt x="285096" y="104299"/>
                </a:lnTo>
                <a:lnTo>
                  <a:pt x="285341" y="103931"/>
                </a:lnTo>
                <a:lnTo>
                  <a:pt x="285750" y="103155"/>
                </a:lnTo>
                <a:lnTo>
                  <a:pt x="285750" y="102214"/>
                </a:lnTo>
                <a:lnTo>
                  <a:pt x="283583" y="95345"/>
                </a:lnTo>
                <a:lnTo>
                  <a:pt x="282070" y="90603"/>
                </a:lnTo>
                <a:lnTo>
                  <a:pt x="280476" y="85901"/>
                </a:lnTo>
                <a:lnTo>
                  <a:pt x="278840" y="81240"/>
                </a:lnTo>
                <a:lnTo>
                  <a:pt x="277123" y="76620"/>
                </a:lnTo>
                <a:lnTo>
                  <a:pt x="275365" y="72000"/>
                </a:lnTo>
                <a:lnTo>
                  <a:pt x="273484" y="67420"/>
                </a:lnTo>
                <a:lnTo>
                  <a:pt x="271563" y="62882"/>
                </a:lnTo>
                <a:lnTo>
                  <a:pt x="269559" y="58385"/>
                </a:lnTo>
                <a:lnTo>
                  <a:pt x="267515" y="53928"/>
                </a:lnTo>
                <a:lnTo>
                  <a:pt x="265389" y="49472"/>
                </a:lnTo>
                <a:lnTo>
                  <a:pt x="263181" y="45056"/>
                </a:lnTo>
                <a:lnTo>
                  <a:pt x="260892" y="40681"/>
                </a:lnTo>
                <a:lnTo>
                  <a:pt x="258561" y="36306"/>
                </a:lnTo>
                <a:lnTo>
                  <a:pt x="256149" y="32013"/>
                </a:lnTo>
                <a:lnTo>
                  <a:pt x="253655" y="27720"/>
                </a:lnTo>
                <a:lnTo>
                  <a:pt x="251079" y="23468"/>
                </a:lnTo>
                <a:lnTo>
                  <a:pt x="249811" y="21424"/>
                </a:lnTo>
                <a:lnTo>
                  <a:pt x="248503" y="19462"/>
                </a:lnTo>
                <a:lnTo>
                  <a:pt x="247113" y="17499"/>
                </a:lnTo>
                <a:lnTo>
                  <a:pt x="245682" y="15618"/>
                </a:lnTo>
                <a:lnTo>
                  <a:pt x="244169" y="13778"/>
                </a:lnTo>
                <a:lnTo>
                  <a:pt x="242616" y="11980"/>
                </a:lnTo>
                <a:lnTo>
                  <a:pt x="241798" y="11121"/>
                </a:lnTo>
                <a:lnTo>
                  <a:pt x="240939" y="10262"/>
                </a:lnTo>
                <a:lnTo>
                  <a:pt x="240081" y="9445"/>
                </a:lnTo>
                <a:lnTo>
                  <a:pt x="239222" y="8627"/>
                </a:lnTo>
                <a:lnTo>
                  <a:pt x="238364" y="7891"/>
                </a:lnTo>
                <a:lnTo>
                  <a:pt x="237546" y="7155"/>
                </a:lnTo>
                <a:lnTo>
                  <a:pt x="236646" y="6460"/>
                </a:lnTo>
                <a:lnTo>
                  <a:pt x="235788" y="5806"/>
                </a:lnTo>
                <a:lnTo>
                  <a:pt x="234888" y="5192"/>
                </a:lnTo>
                <a:lnTo>
                  <a:pt x="233989" y="4579"/>
                </a:lnTo>
                <a:lnTo>
                  <a:pt x="233048" y="4007"/>
                </a:lnTo>
                <a:lnTo>
                  <a:pt x="232108" y="3475"/>
                </a:lnTo>
                <a:lnTo>
                  <a:pt x="231127" y="2985"/>
                </a:lnTo>
                <a:lnTo>
                  <a:pt x="230145" y="2535"/>
                </a:lnTo>
                <a:lnTo>
                  <a:pt x="229123" y="2085"/>
                </a:lnTo>
                <a:lnTo>
                  <a:pt x="228101" y="1717"/>
                </a:lnTo>
                <a:lnTo>
                  <a:pt x="227079" y="1349"/>
                </a:lnTo>
                <a:lnTo>
                  <a:pt x="226016" y="1022"/>
                </a:lnTo>
                <a:lnTo>
                  <a:pt x="224912" y="777"/>
                </a:lnTo>
                <a:lnTo>
                  <a:pt x="223808" y="532"/>
                </a:lnTo>
                <a:lnTo>
                  <a:pt x="222132" y="245"/>
                </a:lnTo>
                <a:lnTo>
                  <a:pt x="220456"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BLANK_1_1_1_1_1_1_2">
    <p:spTree>
      <p:nvGrpSpPr>
        <p:cNvPr id="153" name="Shape 153"/>
        <p:cNvGrpSpPr/>
        <p:nvPr/>
      </p:nvGrpSpPr>
      <p:grpSpPr>
        <a:xfrm>
          <a:off x="0" y="0"/>
          <a:ext cx="0" cy="0"/>
          <a:chOff x="0" y="0"/>
          <a:chExt cx="0" cy="0"/>
        </a:xfrm>
      </p:grpSpPr>
      <p:sp>
        <p:nvSpPr>
          <p:cNvPr id="154" name="Google Shape;154;p21"/>
          <p:cNvSpPr txBox="1"/>
          <p:nvPr>
            <p:ph type="ctrTitle"/>
          </p:nvPr>
        </p:nvSpPr>
        <p:spPr>
          <a:xfrm>
            <a:off x="4572000" y="540000"/>
            <a:ext cx="3852000" cy="991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55" name="Google Shape;155;p21"/>
          <p:cNvSpPr txBox="1"/>
          <p:nvPr>
            <p:ph idx="1" type="subTitle"/>
          </p:nvPr>
        </p:nvSpPr>
        <p:spPr>
          <a:xfrm>
            <a:off x="4834200" y="1420650"/>
            <a:ext cx="3327600" cy="1151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600"/>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156" name="Google Shape;156;p21"/>
          <p:cNvSpPr txBox="1"/>
          <p:nvPr/>
        </p:nvSpPr>
        <p:spPr>
          <a:xfrm>
            <a:off x="4572000" y="3205675"/>
            <a:ext cx="3852000" cy="1296900"/>
          </a:xfrm>
          <a:prstGeom prst="rect">
            <a:avLst/>
          </a:prstGeom>
          <a:noFill/>
          <a:ln>
            <a:noFill/>
          </a:ln>
        </p:spPr>
        <p:txBody>
          <a:bodyPr anchorCtr="0" anchor="t" bIns="91425" lIns="91425" spcFirstLastPara="1" rIns="91425" wrap="square" tIns="91425">
            <a:noAutofit/>
          </a:bodyPr>
          <a:lstStyle/>
          <a:p>
            <a:pPr indent="0" lvl="0" marL="0" rtl="0" algn="ctr">
              <a:spcBef>
                <a:spcPts val="300"/>
              </a:spcBef>
              <a:spcAft>
                <a:spcPts val="0"/>
              </a:spcAft>
              <a:buNone/>
            </a:pPr>
            <a:r>
              <a:rPr lang="en" sz="1300">
                <a:solidFill>
                  <a:schemeClr val="dk2"/>
                </a:solidFill>
                <a:latin typeface="Montserrat Medium"/>
                <a:ea typeface="Montserrat Medium"/>
                <a:cs typeface="Montserrat Medium"/>
                <a:sym typeface="Montserrat Medium"/>
              </a:rPr>
              <a:t>CREDITS: This presentation template was created by </a:t>
            </a:r>
            <a:r>
              <a:rPr lang="en" sz="1300">
                <a:solidFill>
                  <a:schemeClr val="dk2"/>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300">
                <a:solidFill>
                  <a:schemeClr val="dk2"/>
                </a:solidFill>
                <a:latin typeface="Montserrat Medium"/>
                <a:ea typeface="Montserrat Medium"/>
                <a:cs typeface="Montserrat Medium"/>
                <a:sym typeface="Montserrat Medium"/>
              </a:rPr>
              <a:t>, including icons by </a:t>
            </a:r>
            <a:r>
              <a:rPr lang="en" sz="1300">
                <a:solidFill>
                  <a:schemeClr val="dk2"/>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300">
                <a:solidFill>
                  <a:schemeClr val="dk2"/>
                </a:solidFill>
                <a:latin typeface="Montserrat Medium"/>
                <a:ea typeface="Montserrat Medium"/>
                <a:cs typeface="Montserrat Medium"/>
                <a:sym typeface="Montserrat Medium"/>
              </a:rPr>
              <a:t>, infographics &amp; images by </a:t>
            </a:r>
            <a:r>
              <a:rPr lang="en" sz="1300">
                <a:solidFill>
                  <a:schemeClr val="dk2"/>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300">
                <a:solidFill>
                  <a:schemeClr val="dk2"/>
                </a:solidFill>
                <a:latin typeface="Montserrat Medium"/>
                <a:ea typeface="Montserrat Medium"/>
                <a:cs typeface="Montserrat Medium"/>
                <a:sym typeface="Montserrat Medium"/>
              </a:rPr>
              <a:t> and illustrations by </a:t>
            </a:r>
            <a:r>
              <a:rPr lang="en" sz="1300">
                <a:solidFill>
                  <a:schemeClr val="dk2"/>
                </a:solidFill>
                <a:uFill>
                  <a:noFill/>
                </a:uFill>
                <a:latin typeface="Montserrat Medium"/>
                <a:ea typeface="Montserrat Medium"/>
                <a:cs typeface="Montserrat Medium"/>
                <a:sym typeface="Montserrat Medium"/>
                <a:hlinkClick r:id="rId5">
                  <a:extLst>
                    <a:ext uri="{A12FA001-AC4F-418D-AE19-62706E023703}">
                      <ahyp:hlinkClr val="tx"/>
                    </a:ext>
                  </a:extLst>
                </a:hlinkClick>
              </a:rPr>
              <a:t>Storyset</a:t>
            </a:r>
            <a:endParaRPr sz="5200">
              <a:solidFill>
                <a:schemeClr val="dk2"/>
              </a:solidFill>
              <a:latin typeface="Montserrat Medium"/>
              <a:ea typeface="Montserrat Medium"/>
              <a:cs typeface="Montserrat Medium"/>
              <a:sym typeface="Montserrat Medium"/>
            </a:endParaRPr>
          </a:p>
        </p:txBody>
      </p:sp>
      <p:sp>
        <p:nvSpPr>
          <p:cNvPr id="157" name="Google Shape;157;p21"/>
          <p:cNvSpPr/>
          <p:nvPr/>
        </p:nvSpPr>
        <p:spPr>
          <a:xfrm flipH="1">
            <a:off x="-1313981" y="206874"/>
            <a:ext cx="4411532" cy="4729544"/>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rgbClr val="EA543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8" name="Google Shape;158;p21"/>
          <p:cNvPicPr preferRelativeResize="0"/>
          <p:nvPr/>
        </p:nvPicPr>
        <p:blipFill rotWithShape="1">
          <a:blip r:embed="rId6">
            <a:alphaModFix/>
          </a:blip>
          <a:srcRect b="0" l="0" r="4933" t="0"/>
          <a:stretch/>
        </p:blipFill>
        <p:spPr>
          <a:xfrm>
            <a:off x="-2180062" y="942650"/>
            <a:ext cx="4296376" cy="3258350"/>
          </a:xfrm>
          <a:prstGeom prst="rect">
            <a:avLst/>
          </a:prstGeom>
          <a:noFill/>
          <a:ln>
            <a:noFill/>
          </a:ln>
        </p:spPr>
      </p:pic>
      <p:sp>
        <p:nvSpPr>
          <p:cNvPr id="159" name="Google Shape;159;p21"/>
          <p:cNvSpPr/>
          <p:nvPr/>
        </p:nvSpPr>
        <p:spPr>
          <a:xfrm flipH="1">
            <a:off x="2301801" y="1032924"/>
            <a:ext cx="1400400" cy="14001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
    <p:spTree>
      <p:nvGrpSpPr>
        <p:cNvPr id="160" name="Shape 160"/>
        <p:cNvGrpSpPr/>
        <p:nvPr/>
      </p:nvGrpSpPr>
      <p:grpSpPr>
        <a:xfrm>
          <a:off x="0" y="0"/>
          <a:ext cx="0" cy="0"/>
          <a:chOff x="0" y="0"/>
          <a:chExt cx="0" cy="0"/>
        </a:xfrm>
      </p:grpSpPr>
      <p:sp>
        <p:nvSpPr>
          <p:cNvPr id="161" name="Google Shape;161;p22"/>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a:lvl1pPr>
            <a:lvl2pPr lvl="1">
              <a:spcBef>
                <a:spcPts val="0"/>
              </a:spcBef>
              <a:spcAft>
                <a:spcPts val="0"/>
              </a:spcAft>
              <a:buSzPts val="2800"/>
              <a:buNone/>
              <a:defRPr>
                <a:latin typeface="Anaheim"/>
                <a:ea typeface="Anaheim"/>
                <a:cs typeface="Anaheim"/>
                <a:sym typeface="Anaheim"/>
              </a:defRPr>
            </a:lvl2pPr>
            <a:lvl3pPr lvl="2">
              <a:spcBef>
                <a:spcPts val="0"/>
              </a:spcBef>
              <a:spcAft>
                <a:spcPts val="0"/>
              </a:spcAft>
              <a:buSzPts val="2800"/>
              <a:buNone/>
              <a:defRPr>
                <a:latin typeface="Anaheim"/>
                <a:ea typeface="Anaheim"/>
                <a:cs typeface="Anaheim"/>
                <a:sym typeface="Anaheim"/>
              </a:defRPr>
            </a:lvl3pPr>
            <a:lvl4pPr lvl="3">
              <a:spcBef>
                <a:spcPts val="0"/>
              </a:spcBef>
              <a:spcAft>
                <a:spcPts val="0"/>
              </a:spcAft>
              <a:buSzPts val="2800"/>
              <a:buNone/>
              <a:defRPr>
                <a:latin typeface="Anaheim"/>
                <a:ea typeface="Anaheim"/>
                <a:cs typeface="Anaheim"/>
                <a:sym typeface="Anaheim"/>
              </a:defRPr>
            </a:lvl4pPr>
            <a:lvl5pPr lvl="4">
              <a:spcBef>
                <a:spcPts val="0"/>
              </a:spcBef>
              <a:spcAft>
                <a:spcPts val="0"/>
              </a:spcAft>
              <a:buSzPts val="2800"/>
              <a:buNone/>
              <a:defRPr>
                <a:latin typeface="Anaheim"/>
                <a:ea typeface="Anaheim"/>
                <a:cs typeface="Anaheim"/>
                <a:sym typeface="Anaheim"/>
              </a:defRPr>
            </a:lvl5pPr>
            <a:lvl6pPr lvl="5">
              <a:spcBef>
                <a:spcPts val="0"/>
              </a:spcBef>
              <a:spcAft>
                <a:spcPts val="0"/>
              </a:spcAft>
              <a:buSzPts val="2800"/>
              <a:buNone/>
              <a:defRPr>
                <a:latin typeface="Anaheim"/>
                <a:ea typeface="Anaheim"/>
                <a:cs typeface="Anaheim"/>
                <a:sym typeface="Anaheim"/>
              </a:defRPr>
            </a:lvl6pPr>
            <a:lvl7pPr lvl="6">
              <a:spcBef>
                <a:spcPts val="0"/>
              </a:spcBef>
              <a:spcAft>
                <a:spcPts val="0"/>
              </a:spcAft>
              <a:buSzPts val="2800"/>
              <a:buNone/>
              <a:defRPr>
                <a:latin typeface="Anaheim"/>
                <a:ea typeface="Anaheim"/>
                <a:cs typeface="Anaheim"/>
                <a:sym typeface="Anaheim"/>
              </a:defRPr>
            </a:lvl7pPr>
            <a:lvl8pPr lvl="7">
              <a:spcBef>
                <a:spcPts val="0"/>
              </a:spcBef>
              <a:spcAft>
                <a:spcPts val="0"/>
              </a:spcAft>
              <a:buSzPts val="2800"/>
              <a:buNone/>
              <a:defRPr>
                <a:latin typeface="Anaheim"/>
                <a:ea typeface="Anaheim"/>
                <a:cs typeface="Anaheim"/>
                <a:sym typeface="Anaheim"/>
              </a:defRPr>
            </a:lvl8pPr>
            <a:lvl9pPr lvl="8">
              <a:spcBef>
                <a:spcPts val="0"/>
              </a:spcBef>
              <a:spcAft>
                <a:spcPts val="0"/>
              </a:spcAft>
              <a:buSzPts val="2800"/>
              <a:buNone/>
              <a:defRPr>
                <a:latin typeface="Anaheim"/>
                <a:ea typeface="Anaheim"/>
                <a:cs typeface="Anaheim"/>
                <a:sym typeface="Anaheim"/>
              </a:defRPr>
            </a:lvl9pPr>
          </a:lstStyle>
          <a:p/>
        </p:txBody>
      </p:sp>
      <p:pic>
        <p:nvPicPr>
          <p:cNvPr id="162" name="Google Shape;162;p22"/>
          <p:cNvPicPr preferRelativeResize="0"/>
          <p:nvPr/>
        </p:nvPicPr>
        <p:blipFill rotWithShape="1">
          <a:blip r:embed="rId2">
            <a:alphaModFix/>
          </a:blip>
          <a:srcRect b="0" l="72414" r="-31446" t="38107"/>
          <a:stretch/>
        </p:blipFill>
        <p:spPr>
          <a:xfrm>
            <a:off x="-6008" y="-280150"/>
            <a:ext cx="2667924" cy="2016624"/>
          </a:xfrm>
          <a:prstGeom prst="rect">
            <a:avLst/>
          </a:prstGeom>
          <a:noFill/>
          <a:ln>
            <a:noFill/>
          </a:ln>
        </p:spPr>
      </p:pic>
      <p:sp>
        <p:nvSpPr>
          <p:cNvPr id="163" name="Google Shape;163;p22"/>
          <p:cNvSpPr/>
          <p:nvPr/>
        </p:nvSpPr>
        <p:spPr>
          <a:xfrm flipH="1">
            <a:off x="-2010349" y="-3150721"/>
            <a:ext cx="3735241" cy="4004501"/>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rgbClr val="EA543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4" name="Google Shape;164;p22"/>
          <p:cNvPicPr preferRelativeResize="0"/>
          <p:nvPr/>
        </p:nvPicPr>
        <p:blipFill rotWithShape="1">
          <a:blip r:embed="rId2">
            <a:alphaModFix/>
          </a:blip>
          <a:srcRect b="0" l="72414" r="-31446" t="38107"/>
          <a:stretch/>
        </p:blipFill>
        <p:spPr>
          <a:xfrm rot="10800000">
            <a:off x="6484914" y="3669179"/>
            <a:ext cx="2667924" cy="2016624"/>
          </a:xfrm>
          <a:prstGeom prst="rect">
            <a:avLst/>
          </a:prstGeom>
          <a:noFill/>
          <a:ln>
            <a:noFill/>
          </a:ln>
        </p:spPr>
      </p:pic>
      <p:sp>
        <p:nvSpPr>
          <p:cNvPr id="165" name="Google Shape;165;p22"/>
          <p:cNvSpPr/>
          <p:nvPr/>
        </p:nvSpPr>
        <p:spPr>
          <a:xfrm flipH="1" rot="10800000">
            <a:off x="7421938" y="4551874"/>
            <a:ext cx="3735241" cy="4004501"/>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rgbClr val="EA543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
    <p:spTree>
      <p:nvGrpSpPr>
        <p:cNvPr id="166" name="Shape 166"/>
        <p:cNvGrpSpPr/>
        <p:nvPr/>
      </p:nvGrpSpPr>
      <p:grpSpPr>
        <a:xfrm>
          <a:off x="0" y="0"/>
          <a:ext cx="0" cy="0"/>
          <a:chOff x="0" y="0"/>
          <a:chExt cx="0" cy="0"/>
        </a:xfrm>
      </p:grpSpPr>
      <p:sp>
        <p:nvSpPr>
          <p:cNvPr id="167" name="Google Shape;167;p23"/>
          <p:cNvSpPr txBox="1"/>
          <p:nvPr>
            <p:ph type="title"/>
          </p:nvPr>
        </p:nvSpPr>
        <p:spPr>
          <a:xfrm>
            <a:off x="720050" y="445025"/>
            <a:ext cx="7704000" cy="5727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a:lvl1pPr>
            <a:lvl2pPr lvl="1">
              <a:spcBef>
                <a:spcPts val="0"/>
              </a:spcBef>
              <a:spcAft>
                <a:spcPts val="0"/>
              </a:spcAft>
              <a:buSzPts val="2800"/>
              <a:buNone/>
              <a:defRPr>
                <a:latin typeface="Anaheim"/>
                <a:ea typeface="Anaheim"/>
                <a:cs typeface="Anaheim"/>
                <a:sym typeface="Anaheim"/>
              </a:defRPr>
            </a:lvl2pPr>
            <a:lvl3pPr lvl="2">
              <a:spcBef>
                <a:spcPts val="0"/>
              </a:spcBef>
              <a:spcAft>
                <a:spcPts val="0"/>
              </a:spcAft>
              <a:buSzPts val="2800"/>
              <a:buNone/>
              <a:defRPr>
                <a:latin typeface="Anaheim"/>
                <a:ea typeface="Anaheim"/>
                <a:cs typeface="Anaheim"/>
                <a:sym typeface="Anaheim"/>
              </a:defRPr>
            </a:lvl3pPr>
            <a:lvl4pPr lvl="3">
              <a:spcBef>
                <a:spcPts val="0"/>
              </a:spcBef>
              <a:spcAft>
                <a:spcPts val="0"/>
              </a:spcAft>
              <a:buSzPts val="2800"/>
              <a:buNone/>
              <a:defRPr>
                <a:latin typeface="Anaheim"/>
                <a:ea typeface="Anaheim"/>
                <a:cs typeface="Anaheim"/>
                <a:sym typeface="Anaheim"/>
              </a:defRPr>
            </a:lvl4pPr>
            <a:lvl5pPr lvl="4">
              <a:spcBef>
                <a:spcPts val="0"/>
              </a:spcBef>
              <a:spcAft>
                <a:spcPts val="0"/>
              </a:spcAft>
              <a:buSzPts val="2800"/>
              <a:buNone/>
              <a:defRPr>
                <a:latin typeface="Anaheim"/>
                <a:ea typeface="Anaheim"/>
                <a:cs typeface="Anaheim"/>
                <a:sym typeface="Anaheim"/>
              </a:defRPr>
            </a:lvl5pPr>
            <a:lvl6pPr lvl="5">
              <a:spcBef>
                <a:spcPts val="0"/>
              </a:spcBef>
              <a:spcAft>
                <a:spcPts val="0"/>
              </a:spcAft>
              <a:buSzPts val="2800"/>
              <a:buNone/>
              <a:defRPr>
                <a:latin typeface="Anaheim"/>
                <a:ea typeface="Anaheim"/>
                <a:cs typeface="Anaheim"/>
                <a:sym typeface="Anaheim"/>
              </a:defRPr>
            </a:lvl6pPr>
            <a:lvl7pPr lvl="6">
              <a:spcBef>
                <a:spcPts val="0"/>
              </a:spcBef>
              <a:spcAft>
                <a:spcPts val="0"/>
              </a:spcAft>
              <a:buSzPts val="2800"/>
              <a:buNone/>
              <a:defRPr>
                <a:latin typeface="Anaheim"/>
                <a:ea typeface="Anaheim"/>
                <a:cs typeface="Anaheim"/>
                <a:sym typeface="Anaheim"/>
              </a:defRPr>
            </a:lvl7pPr>
            <a:lvl8pPr lvl="7">
              <a:spcBef>
                <a:spcPts val="0"/>
              </a:spcBef>
              <a:spcAft>
                <a:spcPts val="0"/>
              </a:spcAft>
              <a:buSzPts val="2800"/>
              <a:buNone/>
              <a:defRPr>
                <a:latin typeface="Anaheim"/>
                <a:ea typeface="Anaheim"/>
                <a:cs typeface="Anaheim"/>
                <a:sym typeface="Anaheim"/>
              </a:defRPr>
            </a:lvl8pPr>
            <a:lvl9pPr lvl="8">
              <a:spcBef>
                <a:spcPts val="0"/>
              </a:spcBef>
              <a:spcAft>
                <a:spcPts val="0"/>
              </a:spcAft>
              <a:buSzPts val="2800"/>
              <a:buNone/>
              <a:defRPr>
                <a:latin typeface="Anaheim"/>
                <a:ea typeface="Anaheim"/>
                <a:cs typeface="Anaheim"/>
                <a:sym typeface="Anaheim"/>
              </a:defRPr>
            </a:lvl9pPr>
          </a:lstStyle>
          <a:p/>
        </p:txBody>
      </p:sp>
      <p:pic>
        <p:nvPicPr>
          <p:cNvPr id="168" name="Google Shape;168;p23"/>
          <p:cNvPicPr preferRelativeResize="0"/>
          <p:nvPr/>
        </p:nvPicPr>
        <p:blipFill rotWithShape="1">
          <a:blip r:embed="rId2">
            <a:alphaModFix/>
          </a:blip>
          <a:srcRect b="0" l="72414" r="-31446" t="38107"/>
          <a:stretch/>
        </p:blipFill>
        <p:spPr>
          <a:xfrm flipH="1" rot="10800000">
            <a:off x="-6008" y="3669179"/>
            <a:ext cx="2667924" cy="2016624"/>
          </a:xfrm>
          <a:prstGeom prst="rect">
            <a:avLst/>
          </a:prstGeom>
          <a:noFill/>
          <a:ln>
            <a:noFill/>
          </a:ln>
        </p:spPr>
      </p:pic>
      <p:sp>
        <p:nvSpPr>
          <p:cNvPr id="169" name="Google Shape;169;p23"/>
          <p:cNvSpPr/>
          <p:nvPr/>
        </p:nvSpPr>
        <p:spPr>
          <a:xfrm rot="10800000">
            <a:off x="-2010349" y="4551874"/>
            <a:ext cx="3735241" cy="4004501"/>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0" name="Google Shape;170;p23"/>
          <p:cNvPicPr preferRelativeResize="0"/>
          <p:nvPr/>
        </p:nvPicPr>
        <p:blipFill rotWithShape="1">
          <a:blip r:embed="rId2">
            <a:alphaModFix/>
          </a:blip>
          <a:srcRect b="0" l="72414" r="-31446" t="38107"/>
          <a:stretch/>
        </p:blipFill>
        <p:spPr>
          <a:xfrm flipH="1">
            <a:off x="6484914" y="-280150"/>
            <a:ext cx="2667924" cy="2016624"/>
          </a:xfrm>
          <a:prstGeom prst="rect">
            <a:avLst/>
          </a:prstGeom>
          <a:noFill/>
          <a:ln>
            <a:noFill/>
          </a:ln>
        </p:spPr>
      </p:pic>
      <p:sp>
        <p:nvSpPr>
          <p:cNvPr id="171" name="Google Shape;171;p23"/>
          <p:cNvSpPr/>
          <p:nvPr/>
        </p:nvSpPr>
        <p:spPr>
          <a:xfrm>
            <a:off x="7421938" y="-3150721"/>
            <a:ext cx="3735241" cy="4004501"/>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_1_1_1_1_1_1">
    <p:spTree>
      <p:nvGrpSpPr>
        <p:cNvPr id="172" name="Shape 172"/>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2" name="Shape 22"/>
        <p:cNvGrpSpPr/>
        <p:nvPr/>
      </p:nvGrpSpPr>
      <p:grpSpPr>
        <a:xfrm>
          <a:off x="0" y="0"/>
          <a:ext cx="0" cy="0"/>
          <a:chOff x="0" y="0"/>
          <a:chExt cx="0" cy="0"/>
        </a:xfrm>
      </p:grpSpPr>
      <p:sp>
        <p:nvSpPr>
          <p:cNvPr id="23" name="Google Shape;23;p4"/>
          <p:cNvSpPr/>
          <p:nvPr/>
        </p:nvSpPr>
        <p:spPr>
          <a:xfrm>
            <a:off x="8524950" y="4632404"/>
            <a:ext cx="3735241" cy="4004501"/>
          </a:xfrm>
          <a:custGeom>
            <a:rect b="b" l="l" r="r" t="t"/>
            <a:pathLst>
              <a:path extrusionOk="0" h="209550" w="195460">
                <a:moveTo>
                  <a:pt x="183548" y="11656"/>
                </a:moveTo>
                <a:lnTo>
                  <a:pt x="183548" y="197894"/>
                </a:lnTo>
                <a:lnTo>
                  <a:pt x="11912" y="197894"/>
                </a:lnTo>
                <a:lnTo>
                  <a:pt x="11912" y="11656"/>
                </a:lnTo>
                <a:close/>
                <a:moveTo>
                  <a:pt x="0" y="0"/>
                </a:moveTo>
                <a:lnTo>
                  <a:pt x="0" y="209550"/>
                </a:lnTo>
                <a:lnTo>
                  <a:pt x="195460" y="209550"/>
                </a:lnTo>
                <a:lnTo>
                  <a:pt x="195460" y="0"/>
                </a:lnTo>
                <a:close/>
              </a:path>
            </a:pathLst>
          </a:custGeom>
          <a:solidFill>
            <a:srgbClr val="EA543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 name="Google Shape;24;p4"/>
          <p:cNvPicPr preferRelativeResize="0"/>
          <p:nvPr/>
        </p:nvPicPr>
        <p:blipFill rotWithShape="1">
          <a:blip r:embed="rId2">
            <a:alphaModFix/>
          </a:blip>
          <a:srcRect b="58329" l="0" r="69490" t="3688"/>
          <a:stretch/>
        </p:blipFill>
        <p:spPr>
          <a:xfrm>
            <a:off x="7895050" y="4022375"/>
            <a:ext cx="1248950" cy="1121124"/>
          </a:xfrm>
          <a:prstGeom prst="rect">
            <a:avLst/>
          </a:prstGeom>
          <a:noFill/>
          <a:ln>
            <a:noFill/>
          </a:ln>
        </p:spPr>
      </p:pic>
      <p:sp>
        <p:nvSpPr>
          <p:cNvPr id="25" name="Google Shape;25;p4"/>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6" name="Google Shape;26;p4"/>
          <p:cNvSpPr txBox="1"/>
          <p:nvPr>
            <p:ph idx="1" type="body"/>
          </p:nvPr>
        </p:nvSpPr>
        <p:spPr>
          <a:xfrm>
            <a:off x="720000" y="1152475"/>
            <a:ext cx="7704000" cy="3450900"/>
          </a:xfrm>
          <a:prstGeom prst="rect">
            <a:avLst/>
          </a:prstGeom>
        </p:spPr>
        <p:txBody>
          <a:bodyPr anchorCtr="0" anchor="t" bIns="91425" lIns="91425" spcFirstLastPara="1" rIns="91425" wrap="square" tIns="91425">
            <a:noAutofit/>
          </a:bodyPr>
          <a:lstStyle>
            <a:lvl1pPr indent="-304800" lvl="0" marL="457200" rtl="0">
              <a:lnSpc>
                <a:spcPct val="100000"/>
              </a:lnSpc>
              <a:spcBef>
                <a:spcPts val="0"/>
              </a:spcBef>
              <a:spcAft>
                <a:spcPts val="0"/>
              </a:spcAft>
              <a:buClr>
                <a:srgbClr val="434343"/>
              </a:buClr>
              <a:buSzPts val="1200"/>
              <a:buFont typeface="Livvic"/>
              <a:buAutoNum type="arabicPeriod"/>
              <a:defRPr sz="1200">
                <a:solidFill>
                  <a:srgbClr val="434343"/>
                </a:solidFill>
                <a:latin typeface="Source Sans Pro"/>
                <a:ea typeface="Source Sans Pro"/>
                <a:cs typeface="Source Sans Pro"/>
                <a:sym typeface="Source Sans Pro"/>
              </a:defRPr>
            </a:lvl1pPr>
            <a:lvl2pPr indent="-304800" lvl="1" marL="914400" rtl="0">
              <a:lnSpc>
                <a:spcPct val="115000"/>
              </a:lnSpc>
              <a:spcBef>
                <a:spcPts val="1600"/>
              </a:spcBef>
              <a:spcAft>
                <a:spcPts val="0"/>
              </a:spcAft>
              <a:buClr>
                <a:srgbClr val="434343"/>
              </a:buClr>
              <a:buSzPts val="1200"/>
              <a:buFont typeface="Roboto Condensed Light"/>
              <a:buAutoNum type="alphaLcPeriod"/>
              <a:defRPr>
                <a:solidFill>
                  <a:srgbClr val="434343"/>
                </a:solidFill>
              </a:defRPr>
            </a:lvl2pPr>
            <a:lvl3pPr indent="-304800" lvl="2" marL="1371600" rtl="0">
              <a:lnSpc>
                <a:spcPct val="115000"/>
              </a:lnSpc>
              <a:spcBef>
                <a:spcPts val="1600"/>
              </a:spcBef>
              <a:spcAft>
                <a:spcPts val="0"/>
              </a:spcAft>
              <a:buClr>
                <a:srgbClr val="434343"/>
              </a:buClr>
              <a:buSzPts val="1200"/>
              <a:buFont typeface="Roboto Condensed Light"/>
              <a:buAutoNum type="romanLcPeriod"/>
              <a:defRPr>
                <a:solidFill>
                  <a:srgbClr val="434343"/>
                </a:solidFill>
              </a:defRPr>
            </a:lvl3pPr>
            <a:lvl4pPr indent="-304800" lvl="3" marL="1828800" rtl="0">
              <a:lnSpc>
                <a:spcPct val="115000"/>
              </a:lnSpc>
              <a:spcBef>
                <a:spcPts val="1600"/>
              </a:spcBef>
              <a:spcAft>
                <a:spcPts val="0"/>
              </a:spcAft>
              <a:buClr>
                <a:srgbClr val="434343"/>
              </a:buClr>
              <a:buSzPts val="1200"/>
              <a:buFont typeface="Roboto Condensed Light"/>
              <a:buAutoNum type="arabicPeriod"/>
              <a:defRPr>
                <a:solidFill>
                  <a:srgbClr val="434343"/>
                </a:solidFill>
              </a:defRPr>
            </a:lvl4pPr>
            <a:lvl5pPr indent="-304800" lvl="4" marL="2286000" rtl="0">
              <a:lnSpc>
                <a:spcPct val="115000"/>
              </a:lnSpc>
              <a:spcBef>
                <a:spcPts val="1600"/>
              </a:spcBef>
              <a:spcAft>
                <a:spcPts val="0"/>
              </a:spcAft>
              <a:buClr>
                <a:srgbClr val="434343"/>
              </a:buClr>
              <a:buSzPts val="1200"/>
              <a:buFont typeface="Roboto Condensed Light"/>
              <a:buAutoNum type="alphaLcPeriod"/>
              <a:defRPr>
                <a:solidFill>
                  <a:srgbClr val="434343"/>
                </a:solidFill>
              </a:defRPr>
            </a:lvl5pPr>
            <a:lvl6pPr indent="-304800" lvl="5" marL="2743200" rtl="0">
              <a:lnSpc>
                <a:spcPct val="115000"/>
              </a:lnSpc>
              <a:spcBef>
                <a:spcPts val="1600"/>
              </a:spcBef>
              <a:spcAft>
                <a:spcPts val="0"/>
              </a:spcAft>
              <a:buClr>
                <a:srgbClr val="434343"/>
              </a:buClr>
              <a:buSzPts val="1200"/>
              <a:buFont typeface="Roboto Condensed Light"/>
              <a:buAutoNum type="romanLcPeriod"/>
              <a:defRPr>
                <a:solidFill>
                  <a:srgbClr val="434343"/>
                </a:solidFill>
              </a:defRPr>
            </a:lvl6pPr>
            <a:lvl7pPr indent="-304800" lvl="6" marL="3200400" rtl="0">
              <a:lnSpc>
                <a:spcPct val="115000"/>
              </a:lnSpc>
              <a:spcBef>
                <a:spcPts val="1600"/>
              </a:spcBef>
              <a:spcAft>
                <a:spcPts val="0"/>
              </a:spcAft>
              <a:buClr>
                <a:srgbClr val="434343"/>
              </a:buClr>
              <a:buSzPts val="1200"/>
              <a:buFont typeface="Roboto Condensed Light"/>
              <a:buAutoNum type="arabicPeriod"/>
              <a:defRPr>
                <a:solidFill>
                  <a:srgbClr val="434343"/>
                </a:solidFill>
              </a:defRPr>
            </a:lvl7pPr>
            <a:lvl8pPr indent="-304800" lvl="7" marL="3657600" rtl="0">
              <a:lnSpc>
                <a:spcPct val="115000"/>
              </a:lnSpc>
              <a:spcBef>
                <a:spcPts val="1600"/>
              </a:spcBef>
              <a:spcAft>
                <a:spcPts val="0"/>
              </a:spcAft>
              <a:buClr>
                <a:srgbClr val="434343"/>
              </a:buClr>
              <a:buSzPts val="1200"/>
              <a:buFont typeface="Roboto Condensed Light"/>
              <a:buAutoNum type="alphaLcPeriod"/>
              <a:defRPr>
                <a:solidFill>
                  <a:srgbClr val="434343"/>
                </a:solidFill>
              </a:defRPr>
            </a:lvl8pPr>
            <a:lvl9pPr indent="-304800" lvl="8" marL="4114800" rtl="0">
              <a:lnSpc>
                <a:spcPct val="115000"/>
              </a:lnSpc>
              <a:spcBef>
                <a:spcPts val="1600"/>
              </a:spcBef>
              <a:spcAft>
                <a:spcPts val="1600"/>
              </a:spcAft>
              <a:buClr>
                <a:srgbClr val="434343"/>
              </a:buClr>
              <a:buSzPts val="1200"/>
              <a:buFont typeface="Roboto Condensed Light"/>
              <a:buAutoNum type="romanLcPeriod"/>
              <a:defRPr>
                <a:solidFill>
                  <a:srgbClr val="434343"/>
                </a:solidFill>
              </a:defRPr>
            </a:lvl9pPr>
          </a:lstStyle>
          <a:p/>
        </p:txBody>
      </p:sp>
      <p:sp>
        <p:nvSpPr>
          <p:cNvPr id="27" name="Google Shape;27;p4"/>
          <p:cNvSpPr/>
          <p:nvPr/>
        </p:nvSpPr>
        <p:spPr>
          <a:xfrm>
            <a:off x="318150" y="138300"/>
            <a:ext cx="803700" cy="8034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 name="Shape 28"/>
        <p:cNvGrpSpPr/>
        <p:nvPr/>
      </p:nvGrpSpPr>
      <p:grpSpPr>
        <a:xfrm>
          <a:off x="0" y="0"/>
          <a:ext cx="0" cy="0"/>
          <a:chOff x="0" y="0"/>
          <a:chExt cx="0" cy="0"/>
        </a:xfrm>
      </p:grpSpPr>
      <p:sp>
        <p:nvSpPr>
          <p:cNvPr id="29" name="Google Shape;29;p5"/>
          <p:cNvSpPr txBox="1"/>
          <p:nvPr>
            <p:ph idx="1" type="subTitle"/>
          </p:nvPr>
        </p:nvSpPr>
        <p:spPr>
          <a:xfrm>
            <a:off x="719875" y="2514375"/>
            <a:ext cx="3735300" cy="452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1800"/>
              <a:buFont typeface="Bebas Neue"/>
              <a:buNone/>
              <a:defRPr sz="2000">
                <a:latin typeface="Montserrat ExtraBold"/>
                <a:ea typeface="Montserrat ExtraBold"/>
                <a:cs typeface="Montserrat ExtraBold"/>
                <a:sym typeface="Montserrat ExtraBold"/>
              </a:defRPr>
            </a:lvl1pPr>
            <a:lvl2pPr lvl="1" algn="ctr">
              <a:lnSpc>
                <a:spcPct val="100000"/>
              </a:lnSpc>
              <a:spcBef>
                <a:spcPts val="1600"/>
              </a:spcBef>
              <a:spcAft>
                <a:spcPts val="0"/>
              </a:spcAft>
              <a:buSzPts val="1400"/>
              <a:buFont typeface="Bebas Neue"/>
              <a:buNone/>
              <a:defRPr>
                <a:latin typeface="Bebas Neue"/>
                <a:ea typeface="Bebas Neue"/>
                <a:cs typeface="Bebas Neue"/>
                <a:sym typeface="Bebas Neue"/>
              </a:defRPr>
            </a:lvl2pPr>
            <a:lvl3pPr lvl="2" algn="ctr">
              <a:lnSpc>
                <a:spcPct val="100000"/>
              </a:lnSpc>
              <a:spcBef>
                <a:spcPts val="1600"/>
              </a:spcBef>
              <a:spcAft>
                <a:spcPts val="0"/>
              </a:spcAft>
              <a:buSzPts val="1400"/>
              <a:buFont typeface="Bebas Neue"/>
              <a:buNone/>
              <a:defRPr>
                <a:latin typeface="Bebas Neue"/>
                <a:ea typeface="Bebas Neue"/>
                <a:cs typeface="Bebas Neue"/>
                <a:sym typeface="Bebas Neue"/>
              </a:defRPr>
            </a:lvl3pPr>
            <a:lvl4pPr lvl="3" algn="ctr">
              <a:lnSpc>
                <a:spcPct val="100000"/>
              </a:lnSpc>
              <a:spcBef>
                <a:spcPts val="1600"/>
              </a:spcBef>
              <a:spcAft>
                <a:spcPts val="0"/>
              </a:spcAft>
              <a:buSzPts val="1400"/>
              <a:buFont typeface="Bebas Neue"/>
              <a:buNone/>
              <a:defRPr>
                <a:latin typeface="Bebas Neue"/>
                <a:ea typeface="Bebas Neue"/>
                <a:cs typeface="Bebas Neue"/>
                <a:sym typeface="Bebas Neue"/>
              </a:defRPr>
            </a:lvl4pPr>
            <a:lvl5pPr lvl="4" algn="ctr">
              <a:lnSpc>
                <a:spcPct val="100000"/>
              </a:lnSpc>
              <a:spcBef>
                <a:spcPts val="1600"/>
              </a:spcBef>
              <a:spcAft>
                <a:spcPts val="0"/>
              </a:spcAft>
              <a:buSzPts val="1400"/>
              <a:buFont typeface="Bebas Neue"/>
              <a:buNone/>
              <a:defRPr>
                <a:latin typeface="Bebas Neue"/>
                <a:ea typeface="Bebas Neue"/>
                <a:cs typeface="Bebas Neue"/>
                <a:sym typeface="Bebas Neue"/>
              </a:defRPr>
            </a:lvl5pPr>
            <a:lvl6pPr lvl="5" algn="ctr">
              <a:lnSpc>
                <a:spcPct val="100000"/>
              </a:lnSpc>
              <a:spcBef>
                <a:spcPts val="1600"/>
              </a:spcBef>
              <a:spcAft>
                <a:spcPts val="0"/>
              </a:spcAft>
              <a:buSzPts val="1400"/>
              <a:buFont typeface="Bebas Neue"/>
              <a:buNone/>
              <a:defRPr>
                <a:latin typeface="Bebas Neue"/>
                <a:ea typeface="Bebas Neue"/>
                <a:cs typeface="Bebas Neue"/>
                <a:sym typeface="Bebas Neue"/>
              </a:defRPr>
            </a:lvl6pPr>
            <a:lvl7pPr lvl="6" algn="ctr">
              <a:lnSpc>
                <a:spcPct val="100000"/>
              </a:lnSpc>
              <a:spcBef>
                <a:spcPts val="1600"/>
              </a:spcBef>
              <a:spcAft>
                <a:spcPts val="0"/>
              </a:spcAft>
              <a:buSzPts val="1400"/>
              <a:buFont typeface="Bebas Neue"/>
              <a:buNone/>
              <a:defRPr>
                <a:latin typeface="Bebas Neue"/>
                <a:ea typeface="Bebas Neue"/>
                <a:cs typeface="Bebas Neue"/>
                <a:sym typeface="Bebas Neue"/>
              </a:defRPr>
            </a:lvl7pPr>
            <a:lvl8pPr lvl="7" algn="ctr">
              <a:lnSpc>
                <a:spcPct val="100000"/>
              </a:lnSpc>
              <a:spcBef>
                <a:spcPts val="1600"/>
              </a:spcBef>
              <a:spcAft>
                <a:spcPts val="0"/>
              </a:spcAft>
              <a:buSzPts val="1400"/>
              <a:buFont typeface="Bebas Neue"/>
              <a:buNone/>
              <a:defRPr>
                <a:latin typeface="Bebas Neue"/>
                <a:ea typeface="Bebas Neue"/>
                <a:cs typeface="Bebas Neue"/>
                <a:sym typeface="Bebas Neue"/>
              </a:defRPr>
            </a:lvl8pPr>
            <a:lvl9pPr lvl="8" algn="ctr">
              <a:lnSpc>
                <a:spcPct val="100000"/>
              </a:lnSpc>
              <a:spcBef>
                <a:spcPts val="1600"/>
              </a:spcBef>
              <a:spcAft>
                <a:spcPts val="1600"/>
              </a:spcAft>
              <a:buSzPts val="1400"/>
              <a:buFont typeface="Bebas Neue"/>
              <a:buNone/>
              <a:defRPr>
                <a:latin typeface="Bebas Neue"/>
                <a:ea typeface="Bebas Neue"/>
                <a:cs typeface="Bebas Neue"/>
                <a:sym typeface="Bebas Neue"/>
              </a:defRPr>
            </a:lvl9pPr>
          </a:lstStyle>
          <a:p/>
        </p:txBody>
      </p:sp>
      <p:sp>
        <p:nvSpPr>
          <p:cNvPr id="30" name="Google Shape;30;p5"/>
          <p:cNvSpPr txBox="1"/>
          <p:nvPr>
            <p:ph idx="2" type="subTitle"/>
          </p:nvPr>
        </p:nvSpPr>
        <p:spPr>
          <a:xfrm>
            <a:off x="4688650" y="2530475"/>
            <a:ext cx="3735300" cy="452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Font typeface="Bebas Neue"/>
              <a:buNone/>
              <a:defRPr sz="2000">
                <a:latin typeface="Montserrat ExtraBold"/>
                <a:ea typeface="Montserrat ExtraBold"/>
                <a:cs typeface="Montserrat ExtraBold"/>
                <a:sym typeface="Montserrat ExtraBold"/>
              </a:defRPr>
            </a:lvl1pPr>
            <a:lvl2pPr lvl="1" rtl="0" algn="ctr">
              <a:lnSpc>
                <a:spcPct val="100000"/>
              </a:lnSpc>
              <a:spcBef>
                <a:spcPts val="1600"/>
              </a:spcBef>
              <a:spcAft>
                <a:spcPts val="0"/>
              </a:spcAft>
              <a:buSzPts val="1400"/>
              <a:buFont typeface="Bebas Neue"/>
              <a:buNone/>
              <a:defRPr>
                <a:latin typeface="Bebas Neue"/>
                <a:ea typeface="Bebas Neue"/>
                <a:cs typeface="Bebas Neue"/>
                <a:sym typeface="Bebas Neue"/>
              </a:defRPr>
            </a:lvl2pPr>
            <a:lvl3pPr lvl="2" rtl="0" algn="ctr">
              <a:lnSpc>
                <a:spcPct val="100000"/>
              </a:lnSpc>
              <a:spcBef>
                <a:spcPts val="1600"/>
              </a:spcBef>
              <a:spcAft>
                <a:spcPts val="0"/>
              </a:spcAft>
              <a:buSzPts val="1400"/>
              <a:buFont typeface="Bebas Neue"/>
              <a:buNone/>
              <a:defRPr>
                <a:latin typeface="Bebas Neue"/>
                <a:ea typeface="Bebas Neue"/>
                <a:cs typeface="Bebas Neue"/>
                <a:sym typeface="Bebas Neue"/>
              </a:defRPr>
            </a:lvl3pPr>
            <a:lvl4pPr lvl="3" rtl="0" algn="ctr">
              <a:lnSpc>
                <a:spcPct val="100000"/>
              </a:lnSpc>
              <a:spcBef>
                <a:spcPts val="1600"/>
              </a:spcBef>
              <a:spcAft>
                <a:spcPts val="0"/>
              </a:spcAft>
              <a:buSzPts val="1400"/>
              <a:buFont typeface="Bebas Neue"/>
              <a:buNone/>
              <a:defRPr>
                <a:latin typeface="Bebas Neue"/>
                <a:ea typeface="Bebas Neue"/>
                <a:cs typeface="Bebas Neue"/>
                <a:sym typeface="Bebas Neue"/>
              </a:defRPr>
            </a:lvl4pPr>
            <a:lvl5pPr lvl="4" rtl="0" algn="ctr">
              <a:lnSpc>
                <a:spcPct val="100000"/>
              </a:lnSpc>
              <a:spcBef>
                <a:spcPts val="1600"/>
              </a:spcBef>
              <a:spcAft>
                <a:spcPts val="0"/>
              </a:spcAft>
              <a:buSzPts val="1400"/>
              <a:buFont typeface="Bebas Neue"/>
              <a:buNone/>
              <a:defRPr>
                <a:latin typeface="Bebas Neue"/>
                <a:ea typeface="Bebas Neue"/>
                <a:cs typeface="Bebas Neue"/>
                <a:sym typeface="Bebas Neue"/>
              </a:defRPr>
            </a:lvl5pPr>
            <a:lvl6pPr lvl="5" rtl="0" algn="ctr">
              <a:lnSpc>
                <a:spcPct val="100000"/>
              </a:lnSpc>
              <a:spcBef>
                <a:spcPts val="1600"/>
              </a:spcBef>
              <a:spcAft>
                <a:spcPts val="0"/>
              </a:spcAft>
              <a:buSzPts val="1400"/>
              <a:buFont typeface="Bebas Neue"/>
              <a:buNone/>
              <a:defRPr>
                <a:latin typeface="Bebas Neue"/>
                <a:ea typeface="Bebas Neue"/>
                <a:cs typeface="Bebas Neue"/>
                <a:sym typeface="Bebas Neue"/>
              </a:defRPr>
            </a:lvl6pPr>
            <a:lvl7pPr lvl="6" rtl="0" algn="ctr">
              <a:lnSpc>
                <a:spcPct val="100000"/>
              </a:lnSpc>
              <a:spcBef>
                <a:spcPts val="1600"/>
              </a:spcBef>
              <a:spcAft>
                <a:spcPts val="0"/>
              </a:spcAft>
              <a:buSzPts val="1400"/>
              <a:buFont typeface="Bebas Neue"/>
              <a:buNone/>
              <a:defRPr>
                <a:latin typeface="Bebas Neue"/>
                <a:ea typeface="Bebas Neue"/>
                <a:cs typeface="Bebas Neue"/>
                <a:sym typeface="Bebas Neue"/>
              </a:defRPr>
            </a:lvl7pPr>
            <a:lvl8pPr lvl="7" rtl="0" algn="ctr">
              <a:lnSpc>
                <a:spcPct val="100000"/>
              </a:lnSpc>
              <a:spcBef>
                <a:spcPts val="1600"/>
              </a:spcBef>
              <a:spcAft>
                <a:spcPts val="0"/>
              </a:spcAft>
              <a:buSzPts val="1400"/>
              <a:buFont typeface="Bebas Neue"/>
              <a:buNone/>
              <a:defRPr>
                <a:latin typeface="Bebas Neue"/>
                <a:ea typeface="Bebas Neue"/>
                <a:cs typeface="Bebas Neue"/>
                <a:sym typeface="Bebas Neue"/>
              </a:defRPr>
            </a:lvl8pPr>
            <a:lvl9pPr lvl="8" rtl="0" algn="ctr">
              <a:lnSpc>
                <a:spcPct val="100000"/>
              </a:lnSpc>
              <a:spcBef>
                <a:spcPts val="1600"/>
              </a:spcBef>
              <a:spcAft>
                <a:spcPts val="1600"/>
              </a:spcAft>
              <a:buSzPts val="1400"/>
              <a:buFont typeface="Bebas Neue"/>
              <a:buNone/>
              <a:defRPr>
                <a:latin typeface="Bebas Neue"/>
                <a:ea typeface="Bebas Neue"/>
                <a:cs typeface="Bebas Neue"/>
                <a:sym typeface="Bebas Neue"/>
              </a:defRPr>
            </a:lvl9pPr>
          </a:lstStyle>
          <a:p/>
        </p:txBody>
      </p:sp>
      <p:sp>
        <p:nvSpPr>
          <p:cNvPr id="31" name="Google Shape;31;p5"/>
          <p:cNvSpPr txBox="1"/>
          <p:nvPr>
            <p:ph idx="3" type="subTitle"/>
          </p:nvPr>
        </p:nvSpPr>
        <p:spPr>
          <a:xfrm>
            <a:off x="720025" y="2982600"/>
            <a:ext cx="3735300" cy="1302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6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32" name="Google Shape;32;p5"/>
          <p:cNvSpPr txBox="1"/>
          <p:nvPr>
            <p:ph idx="4" type="subTitle"/>
          </p:nvPr>
        </p:nvSpPr>
        <p:spPr>
          <a:xfrm>
            <a:off x="4688655" y="2982600"/>
            <a:ext cx="3735300" cy="1302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6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33" name="Google Shape;33;p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34" name="Shape 34"/>
        <p:cNvGrpSpPr/>
        <p:nvPr/>
      </p:nvGrpSpPr>
      <p:grpSpPr>
        <a:xfrm>
          <a:off x="0" y="0"/>
          <a:ext cx="0" cy="0"/>
          <a:chOff x="0" y="0"/>
          <a:chExt cx="0" cy="0"/>
        </a:xfrm>
      </p:grpSpPr>
      <p:pic>
        <p:nvPicPr>
          <p:cNvPr id="35" name="Google Shape;35;p6"/>
          <p:cNvPicPr preferRelativeResize="0"/>
          <p:nvPr/>
        </p:nvPicPr>
        <p:blipFill rotWithShape="1">
          <a:blip r:embed="rId3">
            <a:alphaModFix/>
          </a:blip>
          <a:srcRect b="48636" l="64303" r="0" t="0"/>
          <a:stretch/>
        </p:blipFill>
        <p:spPr>
          <a:xfrm flipH="1" rot="-5400000">
            <a:off x="7919574" y="-41624"/>
            <a:ext cx="1211201" cy="1256599"/>
          </a:xfrm>
          <a:prstGeom prst="rect">
            <a:avLst/>
          </a:prstGeom>
          <a:noFill/>
          <a:ln>
            <a:noFill/>
          </a:ln>
        </p:spPr>
      </p:pic>
      <p:pic>
        <p:nvPicPr>
          <p:cNvPr id="36" name="Google Shape;36;p6"/>
          <p:cNvPicPr preferRelativeResize="0"/>
          <p:nvPr/>
        </p:nvPicPr>
        <p:blipFill rotWithShape="1">
          <a:blip r:embed="rId3">
            <a:alphaModFix/>
          </a:blip>
          <a:srcRect b="64750" l="70816" r="0" t="0"/>
          <a:stretch/>
        </p:blipFill>
        <p:spPr>
          <a:xfrm>
            <a:off x="0" y="4213925"/>
            <a:ext cx="1067375" cy="929575"/>
          </a:xfrm>
          <a:prstGeom prst="rect">
            <a:avLst/>
          </a:prstGeom>
          <a:noFill/>
          <a:ln>
            <a:noFill/>
          </a:ln>
        </p:spPr>
      </p:pic>
      <p:sp>
        <p:nvSpPr>
          <p:cNvPr id="37" name="Google Shape;37;p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pic>
        <p:nvPicPr>
          <p:cNvPr id="39" name="Google Shape;39;p7"/>
          <p:cNvPicPr preferRelativeResize="0"/>
          <p:nvPr/>
        </p:nvPicPr>
        <p:blipFill rotWithShape="1">
          <a:blip r:embed="rId2">
            <a:alphaModFix/>
          </a:blip>
          <a:srcRect b="0" l="0" r="22215" t="0"/>
          <a:stretch/>
        </p:blipFill>
        <p:spPr>
          <a:xfrm>
            <a:off x="6054800" y="540000"/>
            <a:ext cx="3007950" cy="2788099"/>
          </a:xfrm>
          <a:prstGeom prst="rect">
            <a:avLst/>
          </a:prstGeom>
          <a:noFill/>
          <a:ln>
            <a:noFill/>
          </a:ln>
        </p:spPr>
      </p:pic>
      <p:sp>
        <p:nvSpPr>
          <p:cNvPr id="40" name="Google Shape;40;p7"/>
          <p:cNvSpPr txBox="1"/>
          <p:nvPr>
            <p:ph type="title"/>
          </p:nvPr>
        </p:nvSpPr>
        <p:spPr>
          <a:xfrm>
            <a:off x="720000" y="1388275"/>
            <a:ext cx="44304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sz="3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1" name="Google Shape;41;p7"/>
          <p:cNvSpPr txBox="1"/>
          <p:nvPr>
            <p:ph idx="1" type="subTitle"/>
          </p:nvPr>
        </p:nvSpPr>
        <p:spPr>
          <a:xfrm>
            <a:off x="720000" y="2290450"/>
            <a:ext cx="4430400" cy="1518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5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sp>
        <p:nvSpPr>
          <p:cNvPr id="42" name="Google Shape;42;p7"/>
          <p:cNvSpPr/>
          <p:nvPr/>
        </p:nvSpPr>
        <p:spPr>
          <a:xfrm flipH="1">
            <a:off x="5270848" y="3686724"/>
            <a:ext cx="3791903" cy="1456754"/>
          </a:xfrm>
          <a:custGeom>
            <a:rect b="b" l="l" r="r" t="t"/>
            <a:pathLst>
              <a:path extrusionOk="0" h="109778" w="285750">
                <a:moveTo>
                  <a:pt x="217594" y="0"/>
                </a:moveTo>
                <a:lnTo>
                  <a:pt x="215917" y="245"/>
                </a:lnTo>
                <a:lnTo>
                  <a:pt x="214241" y="532"/>
                </a:lnTo>
                <a:lnTo>
                  <a:pt x="213014" y="777"/>
                </a:lnTo>
                <a:lnTo>
                  <a:pt x="211829" y="1063"/>
                </a:lnTo>
                <a:lnTo>
                  <a:pt x="210684" y="1390"/>
                </a:lnTo>
                <a:lnTo>
                  <a:pt x="209539" y="1758"/>
                </a:lnTo>
                <a:lnTo>
                  <a:pt x="208394" y="2208"/>
                </a:lnTo>
                <a:lnTo>
                  <a:pt x="207290" y="2658"/>
                </a:lnTo>
                <a:lnTo>
                  <a:pt x="206227" y="3148"/>
                </a:lnTo>
                <a:lnTo>
                  <a:pt x="205164" y="3680"/>
                </a:lnTo>
                <a:lnTo>
                  <a:pt x="204101" y="4211"/>
                </a:lnTo>
                <a:lnTo>
                  <a:pt x="203079" y="4825"/>
                </a:lnTo>
                <a:lnTo>
                  <a:pt x="202057" y="5479"/>
                </a:lnTo>
                <a:lnTo>
                  <a:pt x="201076" y="6133"/>
                </a:lnTo>
                <a:lnTo>
                  <a:pt x="200095" y="6828"/>
                </a:lnTo>
                <a:lnTo>
                  <a:pt x="199113" y="7564"/>
                </a:lnTo>
                <a:lnTo>
                  <a:pt x="198173" y="8300"/>
                </a:lnTo>
                <a:lnTo>
                  <a:pt x="197233" y="9077"/>
                </a:lnTo>
                <a:lnTo>
                  <a:pt x="196088" y="10058"/>
                </a:lnTo>
                <a:lnTo>
                  <a:pt x="194984" y="11080"/>
                </a:lnTo>
                <a:lnTo>
                  <a:pt x="193921" y="12143"/>
                </a:lnTo>
                <a:lnTo>
                  <a:pt x="192899" y="13206"/>
                </a:lnTo>
                <a:lnTo>
                  <a:pt x="191917" y="14310"/>
                </a:lnTo>
                <a:lnTo>
                  <a:pt x="190936" y="15455"/>
                </a:lnTo>
                <a:lnTo>
                  <a:pt x="189996" y="16600"/>
                </a:lnTo>
                <a:lnTo>
                  <a:pt x="189096" y="17744"/>
                </a:lnTo>
                <a:lnTo>
                  <a:pt x="188197" y="18930"/>
                </a:lnTo>
                <a:lnTo>
                  <a:pt x="187379" y="20157"/>
                </a:lnTo>
                <a:lnTo>
                  <a:pt x="186561" y="21383"/>
                </a:lnTo>
                <a:lnTo>
                  <a:pt x="185785" y="22651"/>
                </a:lnTo>
                <a:lnTo>
                  <a:pt x="185008" y="23918"/>
                </a:lnTo>
                <a:lnTo>
                  <a:pt x="184272" y="25226"/>
                </a:lnTo>
                <a:lnTo>
                  <a:pt x="183577" y="26576"/>
                </a:lnTo>
                <a:lnTo>
                  <a:pt x="182882" y="27925"/>
                </a:lnTo>
                <a:lnTo>
                  <a:pt x="181737" y="30255"/>
                </a:lnTo>
                <a:lnTo>
                  <a:pt x="180551" y="32586"/>
                </a:lnTo>
                <a:lnTo>
                  <a:pt x="179325" y="34916"/>
                </a:lnTo>
                <a:lnTo>
                  <a:pt x="178711" y="36061"/>
                </a:lnTo>
                <a:lnTo>
                  <a:pt x="178057" y="37206"/>
                </a:lnTo>
                <a:lnTo>
                  <a:pt x="177567" y="37942"/>
                </a:lnTo>
                <a:lnTo>
                  <a:pt x="177076" y="38678"/>
                </a:lnTo>
                <a:lnTo>
                  <a:pt x="176585" y="39373"/>
                </a:lnTo>
                <a:lnTo>
                  <a:pt x="176013" y="40068"/>
                </a:lnTo>
                <a:lnTo>
                  <a:pt x="175440" y="40722"/>
                </a:lnTo>
                <a:lnTo>
                  <a:pt x="174868" y="41335"/>
                </a:lnTo>
                <a:lnTo>
                  <a:pt x="174255" y="41908"/>
                </a:lnTo>
                <a:lnTo>
                  <a:pt x="173601" y="42439"/>
                </a:lnTo>
                <a:lnTo>
                  <a:pt x="172906" y="42971"/>
                </a:lnTo>
                <a:lnTo>
                  <a:pt x="172210" y="43421"/>
                </a:lnTo>
                <a:lnTo>
                  <a:pt x="171475" y="43870"/>
                </a:lnTo>
                <a:lnTo>
                  <a:pt x="170698" y="44238"/>
                </a:lnTo>
                <a:lnTo>
                  <a:pt x="169880" y="44606"/>
                </a:lnTo>
                <a:lnTo>
                  <a:pt x="169062" y="44892"/>
                </a:lnTo>
                <a:lnTo>
                  <a:pt x="168204" y="45138"/>
                </a:lnTo>
                <a:lnTo>
                  <a:pt x="167304" y="45383"/>
                </a:lnTo>
                <a:lnTo>
                  <a:pt x="166486" y="45506"/>
                </a:lnTo>
                <a:lnTo>
                  <a:pt x="165669" y="45628"/>
                </a:lnTo>
                <a:lnTo>
                  <a:pt x="164851" y="45710"/>
                </a:lnTo>
                <a:lnTo>
                  <a:pt x="164033" y="45751"/>
                </a:lnTo>
                <a:lnTo>
                  <a:pt x="163216" y="45710"/>
                </a:lnTo>
                <a:lnTo>
                  <a:pt x="162398" y="45669"/>
                </a:lnTo>
                <a:lnTo>
                  <a:pt x="161621" y="45628"/>
                </a:lnTo>
                <a:lnTo>
                  <a:pt x="160803" y="45506"/>
                </a:lnTo>
                <a:lnTo>
                  <a:pt x="160027" y="45342"/>
                </a:lnTo>
                <a:lnTo>
                  <a:pt x="159250" y="45179"/>
                </a:lnTo>
                <a:lnTo>
                  <a:pt x="158473" y="44974"/>
                </a:lnTo>
                <a:lnTo>
                  <a:pt x="157696" y="44770"/>
                </a:lnTo>
                <a:lnTo>
                  <a:pt x="156919" y="44484"/>
                </a:lnTo>
                <a:lnTo>
                  <a:pt x="156142" y="44238"/>
                </a:lnTo>
                <a:lnTo>
                  <a:pt x="154589" y="43584"/>
                </a:lnTo>
                <a:lnTo>
                  <a:pt x="153567" y="43093"/>
                </a:lnTo>
                <a:lnTo>
                  <a:pt x="152585" y="42603"/>
                </a:lnTo>
                <a:lnTo>
                  <a:pt x="151645" y="42071"/>
                </a:lnTo>
                <a:lnTo>
                  <a:pt x="150705" y="41499"/>
                </a:lnTo>
                <a:lnTo>
                  <a:pt x="149764" y="40886"/>
                </a:lnTo>
                <a:lnTo>
                  <a:pt x="148906" y="40231"/>
                </a:lnTo>
                <a:lnTo>
                  <a:pt x="148047" y="39577"/>
                </a:lnTo>
                <a:lnTo>
                  <a:pt x="147188" y="38882"/>
                </a:lnTo>
                <a:lnTo>
                  <a:pt x="146412" y="38146"/>
                </a:lnTo>
                <a:lnTo>
                  <a:pt x="145594" y="37410"/>
                </a:lnTo>
                <a:lnTo>
                  <a:pt x="144858" y="36634"/>
                </a:lnTo>
                <a:lnTo>
                  <a:pt x="144122" y="35816"/>
                </a:lnTo>
                <a:lnTo>
                  <a:pt x="143386" y="34998"/>
                </a:lnTo>
                <a:lnTo>
                  <a:pt x="142691" y="34180"/>
                </a:lnTo>
                <a:lnTo>
                  <a:pt x="141996" y="33281"/>
                </a:lnTo>
                <a:lnTo>
                  <a:pt x="141342" y="32381"/>
                </a:lnTo>
                <a:lnTo>
                  <a:pt x="139011" y="29070"/>
                </a:lnTo>
                <a:lnTo>
                  <a:pt x="136722" y="25758"/>
                </a:lnTo>
                <a:lnTo>
                  <a:pt x="134473" y="22405"/>
                </a:lnTo>
                <a:lnTo>
                  <a:pt x="132183" y="19053"/>
                </a:lnTo>
                <a:lnTo>
                  <a:pt x="131079" y="17458"/>
                </a:lnTo>
                <a:lnTo>
                  <a:pt x="129894" y="15945"/>
                </a:lnTo>
                <a:lnTo>
                  <a:pt x="128708" y="14433"/>
                </a:lnTo>
                <a:lnTo>
                  <a:pt x="127482" y="13002"/>
                </a:lnTo>
                <a:lnTo>
                  <a:pt x="126173" y="11612"/>
                </a:lnTo>
                <a:lnTo>
                  <a:pt x="125478" y="10916"/>
                </a:lnTo>
                <a:lnTo>
                  <a:pt x="124783" y="10262"/>
                </a:lnTo>
                <a:lnTo>
                  <a:pt x="124047" y="9649"/>
                </a:lnTo>
                <a:lnTo>
                  <a:pt x="123311" y="9036"/>
                </a:lnTo>
                <a:lnTo>
                  <a:pt x="122575" y="8422"/>
                </a:lnTo>
                <a:lnTo>
                  <a:pt x="121758" y="7850"/>
                </a:lnTo>
                <a:lnTo>
                  <a:pt x="120367" y="6910"/>
                </a:lnTo>
                <a:lnTo>
                  <a:pt x="118936" y="6051"/>
                </a:lnTo>
                <a:lnTo>
                  <a:pt x="117465" y="5274"/>
                </a:lnTo>
                <a:lnTo>
                  <a:pt x="116729" y="4906"/>
                </a:lnTo>
                <a:lnTo>
                  <a:pt x="115952" y="4579"/>
                </a:lnTo>
                <a:lnTo>
                  <a:pt x="115216" y="4293"/>
                </a:lnTo>
                <a:lnTo>
                  <a:pt x="114439" y="4007"/>
                </a:lnTo>
                <a:lnTo>
                  <a:pt x="113621" y="3761"/>
                </a:lnTo>
                <a:lnTo>
                  <a:pt x="112844" y="3516"/>
                </a:lnTo>
                <a:lnTo>
                  <a:pt x="112027" y="3353"/>
                </a:lnTo>
                <a:lnTo>
                  <a:pt x="111209" y="3189"/>
                </a:lnTo>
                <a:lnTo>
                  <a:pt x="110391" y="3066"/>
                </a:lnTo>
                <a:lnTo>
                  <a:pt x="109533" y="2944"/>
                </a:lnTo>
                <a:lnTo>
                  <a:pt x="108388" y="2903"/>
                </a:lnTo>
                <a:lnTo>
                  <a:pt x="107284" y="2862"/>
                </a:lnTo>
                <a:lnTo>
                  <a:pt x="106221" y="2944"/>
                </a:lnTo>
                <a:lnTo>
                  <a:pt x="105199" y="3066"/>
                </a:lnTo>
                <a:lnTo>
                  <a:pt x="104177" y="3271"/>
                </a:lnTo>
                <a:lnTo>
                  <a:pt x="103195" y="3516"/>
                </a:lnTo>
                <a:lnTo>
                  <a:pt x="102214" y="3843"/>
                </a:lnTo>
                <a:lnTo>
                  <a:pt x="101274" y="4211"/>
                </a:lnTo>
                <a:lnTo>
                  <a:pt x="100374" y="4661"/>
                </a:lnTo>
                <a:lnTo>
                  <a:pt x="99516" y="5152"/>
                </a:lnTo>
                <a:lnTo>
                  <a:pt x="98657" y="5724"/>
                </a:lnTo>
                <a:lnTo>
                  <a:pt x="97839" y="6337"/>
                </a:lnTo>
                <a:lnTo>
                  <a:pt x="97022" y="7032"/>
                </a:lnTo>
                <a:lnTo>
                  <a:pt x="96245" y="7809"/>
                </a:lnTo>
                <a:lnTo>
                  <a:pt x="95509" y="8627"/>
                </a:lnTo>
                <a:lnTo>
                  <a:pt x="94814" y="9485"/>
                </a:lnTo>
                <a:lnTo>
                  <a:pt x="93955" y="10630"/>
                </a:lnTo>
                <a:lnTo>
                  <a:pt x="93178" y="11816"/>
                </a:lnTo>
                <a:lnTo>
                  <a:pt x="92483" y="13043"/>
                </a:lnTo>
                <a:lnTo>
                  <a:pt x="91829" y="14310"/>
                </a:lnTo>
                <a:lnTo>
                  <a:pt x="91216" y="15577"/>
                </a:lnTo>
                <a:lnTo>
                  <a:pt x="90603" y="16845"/>
                </a:lnTo>
                <a:lnTo>
                  <a:pt x="89540" y="19462"/>
                </a:lnTo>
                <a:lnTo>
                  <a:pt x="88517" y="21996"/>
                </a:lnTo>
                <a:lnTo>
                  <a:pt x="87536" y="24531"/>
                </a:lnTo>
                <a:lnTo>
                  <a:pt x="86514" y="27025"/>
                </a:lnTo>
                <a:lnTo>
                  <a:pt x="85983" y="28293"/>
                </a:lnTo>
                <a:lnTo>
                  <a:pt x="85410" y="29479"/>
                </a:lnTo>
                <a:lnTo>
                  <a:pt x="84838" y="30623"/>
                </a:lnTo>
                <a:lnTo>
                  <a:pt x="84265" y="31686"/>
                </a:lnTo>
                <a:lnTo>
                  <a:pt x="83652" y="32749"/>
                </a:lnTo>
                <a:lnTo>
                  <a:pt x="83039" y="33772"/>
                </a:lnTo>
                <a:lnTo>
                  <a:pt x="82385" y="34753"/>
                </a:lnTo>
                <a:lnTo>
                  <a:pt x="81730" y="35734"/>
                </a:lnTo>
                <a:lnTo>
                  <a:pt x="81035" y="36674"/>
                </a:lnTo>
                <a:lnTo>
                  <a:pt x="80340" y="37615"/>
                </a:lnTo>
                <a:lnTo>
                  <a:pt x="79604" y="38514"/>
                </a:lnTo>
                <a:lnTo>
                  <a:pt x="78868" y="39373"/>
                </a:lnTo>
                <a:lnTo>
                  <a:pt x="78092" y="40231"/>
                </a:lnTo>
                <a:lnTo>
                  <a:pt x="77274" y="41049"/>
                </a:lnTo>
                <a:lnTo>
                  <a:pt x="76456" y="41826"/>
                </a:lnTo>
                <a:lnTo>
                  <a:pt x="75639" y="42603"/>
                </a:lnTo>
                <a:lnTo>
                  <a:pt x="74780" y="43339"/>
                </a:lnTo>
                <a:lnTo>
                  <a:pt x="73880" y="44034"/>
                </a:lnTo>
                <a:lnTo>
                  <a:pt x="72981" y="44729"/>
                </a:lnTo>
                <a:lnTo>
                  <a:pt x="72081" y="45383"/>
                </a:lnTo>
                <a:lnTo>
                  <a:pt x="71141" y="46037"/>
                </a:lnTo>
                <a:lnTo>
                  <a:pt x="70201" y="46651"/>
                </a:lnTo>
                <a:lnTo>
                  <a:pt x="69219" y="47223"/>
                </a:lnTo>
                <a:lnTo>
                  <a:pt x="68197" y="47795"/>
                </a:lnTo>
                <a:lnTo>
                  <a:pt x="67216" y="48327"/>
                </a:lnTo>
                <a:lnTo>
                  <a:pt x="66153" y="48858"/>
                </a:lnTo>
                <a:lnTo>
                  <a:pt x="65090" y="49349"/>
                </a:lnTo>
                <a:lnTo>
                  <a:pt x="64027" y="49799"/>
                </a:lnTo>
                <a:lnTo>
                  <a:pt x="62923" y="50248"/>
                </a:lnTo>
                <a:lnTo>
                  <a:pt x="61819" y="50657"/>
                </a:lnTo>
                <a:lnTo>
                  <a:pt x="60715" y="51066"/>
                </a:lnTo>
                <a:lnTo>
                  <a:pt x="59530" y="51434"/>
                </a:lnTo>
                <a:lnTo>
                  <a:pt x="58385" y="51761"/>
                </a:lnTo>
                <a:lnTo>
                  <a:pt x="57199" y="52088"/>
                </a:lnTo>
                <a:lnTo>
                  <a:pt x="55605" y="52456"/>
                </a:lnTo>
                <a:lnTo>
                  <a:pt x="53969" y="52783"/>
                </a:lnTo>
                <a:lnTo>
                  <a:pt x="52375" y="52988"/>
                </a:lnTo>
                <a:lnTo>
                  <a:pt x="50780" y="53192"/>
                </a:lnTo>
                <a:lnTo>
                  <a:pt x="49226" y="53274"/>
                </a:lnTo>
                <a:lnTo>
                  <a:pt x="47673" y="53315"/>
                </a:lnTo>
                <a:lnTo>
                  <a:pt x="46078" y="53274"/>
                </a:lnTo>
                <a:lnTo>
                  <a:pt x="44565" y="53192"/>
                </a:lnTo>
                <a:lnTo>
                  <a:pt x="43012" y="53070"/>
                </a:lnTo>
                <a:lnTo>
                  <a:pt x="41499" y="52865"/>
                </a:lnTo>
                <a:lnTo>
                  <a:pt x="39986" y="52579"/>
                </a:lnTo>
                <a:lnTo>
                  <a:pt x="38514" y="52252"/>
                </a:lnTo>
                <a:lnTo>
                  <a:pt x="37042" y="51843"/>
                </a:lnTo>
                <a:lnTo>
                  <a:pt x="35611" y="51434"/>
                </a:lnTo>
                <a:lnTo>
                  <a:pt x="34180" y="50944"/>
                </a:lnTo>
                <a:lnTo>
                  <a:pt x="32749" y="50371"/>
                </a:lnTo>
                <a:lnTo>
                  <a:pt x="31400" y="49758"/>
                </a:lnTo>
                <a:lnTo>
                  <a:pt x="30010" y="49104"/>
                </a:lnTo>
                <a:lnTo>
                  <a:pt x="28702" y="48409"/>
                </a:lnTo>
                <a:lnTo>
                  <a:pt x="27393" y="47673"/>
                </a:lnTo>
                <a:lnTo>
                  <a:pt x="26085" y="46855"/>
                </a:lnTo>
                <a:lnTo>
                  <a:pt x="24858" y="46037"/>
                </a:lnTo>
                <a:lnTo>
                  <a:pt x="23632" y="45138"/>
                </a:lnTo>
                <a:lnTo>
                  <a:pt x="22405" y="44197"/>
                </a:lnTo>
                <a:lnTo>
                  <a:pt x="21261" y="43216"/>
                </a:lnTo>
                <a:lnTo>
                  <a:pt x="20116" y="42194"/>
                </a:lnTo>
                <a:lnTo>
                  <a:pt x="19012" y="41131"/>
                </a:lnTo>
                <a:lnTo>
                  <a:pt x="17949" y="40027"/>
                </a:lnTo>
                <a:lnTo>
                  <a:pt x="16927" y="38882"/>
                </a:lnTo>
                <a:lnTo>
                  <a:pt x="15945" y="37737"/>
                </a:lnTo>
                <a:lnTo>
                  <a:pt x="14964" y="36511"/>
                </a:lnTo>
                <a:lnTo>
                  <a:pt x="14065" y="35284"/>
                </a:lnTo>
                <a:lnTo>
                  <a:pt x="13043" y="33731"/>
                </a:lnTo>
                <a:lnTo>
                  <a:pt x="12061" y="32177"/>
                </a:lnTo>
                <a:lnTo>
                  <a:pt x="11203" y="30582"/>
                </a:lnTo>
                <a:lnTo>
                  <a:pt x="10385" y="28947"/>
                </a:lnTo>
                <a:lnTo>
                  <a:pt x="9649" y="27271"/>
                </a:lnTo>
                <a:lnTo>
                  <a:pt x="8954" y="25594"/>
                </a:lnTo>
                <a:lnTo>
                  <a:pt x="8382" y="23836"/>
                </a:lnTo>
                <a:lnTo>
                  <a:pt x="7891" y="22078"/>
                </a:lnTo>
                <a:lnTo>
                  <a:pt x="7687" y="21465"/>
                </a:lnTo>
                <a:lnTo>
                  <a:pt x="7441" y="20933"/>
                </a:lnTo>
                <a:lnTo>
                  <a:pt x="7155" y="20525"/>
                </a:lnTo>
                <a:lnTo>
                  <a:pt x="6991" y="20361"/>
                </a:lnTo>
                <a:lnTo>
                  <a:pt x="6787" y="20198"/>
                </a:lnTo>
                <a:lnTo>
                  <a:pt x="6583" y="20034"/>
                </a:lnTo>
                <a:lnTo>
                  <a:pt x="6378" y="19911"/>
                </a:lnTo>
                <a:lnTo>
                  <a:pt x="5928" y="19748"/>
                </a:lnTo>
                <a:lnTo>
                  <a:pt x="5397" y="19666"/>
                </a:lnTo>
                <a:lnTo>
                  <a:pt x="4825" y="19666"/>
                </a:lnTo>
                <a:lnTo>
                  <a:pt x="4334" y="19748"/>
                </a:lnTo>
                <a:lnTo>
                  <a:pt x="3884" y="19870"/>
                </a:lnTo>
                <a:lnTo>
                  <a:pt x="3475" y="20116"/>
                </a:lnTo>
                <a:lnTo>
                  <a:pt x="3107" y="20402"/>
                </a:lnTo>
                <a:lnTo>
                  <a:pt x="2821" y="20770"/>
                </a:lnTo>
                <a:lnTo>
                  <a:pt x="2576" y="21261"/>
                </a:lnTo>
                <a:lnTo>
                  <a:pt x="2412" y="21751"/>
                </a:lnTo>
                <a:lnTo>
                  <a:pt x="2290" y="22364"/>
                </a:lnTo>
                <a:lnTo>
                  <a:pt x="1390" y="29969"/>
                </a:lnTo>
                <a:lnTo>
                  <a:pt x="940" y="33772"/>
                </a:lnTo>
                <a:lnTo>
                  <a:pt x="572" y="37574"/>
                </a:lnTo>
                <a:lnTo>
                  <a:pt x="368" y="40313"/>
                </a:lnTo>
                <a:lnTo>
                  <a:pt x="204" y="43053"/>
                </a:lnTo>
                <a:lnTo>
                  <a:pt x="82" y="45833"/>
                </a:lnTo>
                <a:lnTo>
                  <a:pt x="0" y="48572"/>
                </a:lnTo>
                <a:lnTo>
                  <a:pt x="0" y="51312"/>
                </a:lnTo>
                <a:lnTo>
                  <a:pt x="41" y="54051"/>
                </a:lnTo>
                <a:lnTo>
                  <a:pt x="123" y="56831"/>
                </a:lnTo>
                <a:lnTo>
                  <a:pt x="204" y="59570"/>
                </a:lnTo>
                <a:lnTo>
                  <a:pt x="368" y="62187"/>
                </a:lnTo>
                <a:lnTo>
                  <a:pt x="532" y="64763"/>
                </a:lnTo>
                <a:lnTo>
                  <a:pt x="736" y="67339"/>
                </a:lnTo>
                <a:lnTo>
                  <a:pt x="981" y="69955"/>
                </a:lnTo>
                <a:lnTo>
                  <a:pt x="1267" y="72531"/>
                </a:lnTo>
                <a:lnTo>
                  <a:pt x="1595" y="75107"/>
                </a:lnTo>
                <a:lnTo>
                  <a:pt x="1922" y="77683"/>
                </a:lnTo>
                <a:lnTo>
                  <a:pt x="2330" y="80218"/>
                </a:lnTo>
                <a:lnTo>
                  <a:pt x="2739" y="82793"/>
                </a:lnTo>
                <a:lnTo>
                  <a:pt x="3189" y="85328"/>
                </a:lnTo>
                <a:lnTo>
                  <a:pt x="3680" y="87904"/>
                </a:lnTo>
                <a:lnTo>
                  <a:pt x="4211" y="90439"/>
                </a:lnTo>
                <a:lnTo>
                  <a:pt x="4784" y="92974"/>
                </a:lnTo>
                <a:lnTo>
                  <a:pt x="5356" y="95509"/>
                </a:lnTo>
                <a:lnTo>
                  <a:pt x="6010" y="98003"/>
                </a:lnTo>
                <a:lnTo>
                  <a:pt x="6705" y="100538"/>
                </a:lnTo>
                <a:lnTo>
                  <a:pt x="6951" y="101274"/>
                </a:lnTo>
                <a:lnTo>
                  <a:pt x="7196" y="102010"/>
                </a:lnTo>
                <a:lnTo>
                  <a:pt x="7768" y="103482"/>
                </a:lnTo>
                <a:lnTo>
                  <a:pt x="8136" y="104218"/>
                </a:lnTo>
                <a:lnTo>
                  <a:pt x="8504" y="104913"/>
                </a:lnTo>
                <a:lnTo>
                  <a:pt x="8913" y="105526"/>
                </a:lnTo>
                <a:lnTo>
                  <a:pt x="9363" y="106139"/>
                </a:lnTo>
                <a:lnTo>
                  <a:pt x="9853" y="106712"/>
                </a:lnTo>
                <a:lnTo>
                  <a:pt x="10344" y="107202"/>
                </a:lnTo>
                <a:lnTo>
                  <a:pt x="10876" y="107652"/>
                </a:lnTo>
                <a:lnTo>
                  <a:pt x="11448" y="108061"/>
                </a:lnTo>
                <a:lnTo>
                  <a:pt x="12061" y="108429"/>
                </a:lnTo>
                <a:lnTo>
                  <a:pt x="12675" y="108756"/>
                </a:lnTo>
                <a:lnTo>
                  <a:pt x="13370" y="109042"/>
                </a:lnTo>
                <a:lnTo>
                  <a:pt x="14024" y="109287"/>
                </a:lnTo>
                <a:lnTo>
                  <a:pt x="14760" y="109451"/>
                </a:lnTo>
                <a:lnTo>
                  <a:pt x="15496" y="109574"/>
                </a:lnTo>
                <a:lnTo>
                  <a:pt x="16232" y="109696"/>
                </a:lnTo>
                <a:lnTo>
                  <a:pt x="17008" y="109737"/>
                </a:lnTo>
                <a:lnTo>
                  <a:pt x="19053" y="109778"/>
                </a:lnTo>
                <a:lnTo>
                  <a:pt x="21056" y="109778"/>
                </a:lnTo>
                <a:lnTo>
                  <a:pt x="25104" y="109696"/>
                </a:lnTo>
                <a:lnTo>
                  <a:pt x="33240" y="109451"/>
                </a:lnTo>
                <a:lnTo>
                  <a:pt x="35407" y="109369"/>
                </a:lnTo>
                <a:lnTo>
                  <a:pt x="37574" y="109287"/>
                </a:lnTo>
                <a:lnTo>
                  <a:pt x="41908" y="109001"/>
                </a:lnTo>
                <a:lnTo>
                  <a:pt x="48041" y="108592"/>
                </a:lnTo>
                <a:lnTo>
                  <a:pt x="54133" y="108143"/>
                </a:lnTo>
                <a:lnTo>
                  <a:pt x="59284" y="107734"/>
                </a:lnTo>
                <a:lnTo>
                  <a:pt x="64395" y="107284"/>
                </a:lnTo>
                <a:lnTo>
                  <a:pt x="70119" y="106793"/>
                </a:lnTo>
                <a:lnTo>
                  <a:pt x="75802" y="106221"/>
                </a:lnTo>
                <a:lnTo>
                  <a:pt x="86514" y="105199"/>
                </a:lnTo>
                <a:lnTo>
                  <a:pt x="97308" y="104136"/>
                </a:lnTo>
                <a:lnTo>
                  <a:pt x="106139" y="103318"/>
                </a:lnTo>
                <a:lnTo>
                  <a:pt x="111945" y="102746"/>
                </a:lnTo>
                <a:lnTo>
                  <a:pt x="117792" y="102214"/>
                </a:lnTo>
                <a:lnTo>
                  <a:pt x="123025" y="101805"/>
                </a:lnTo>
                <a:lnTo>
                  <a:pt x="128258" y="101396"/>
                </a:lnTo>
                <a:lnTo>
                  <a:pt x="134677" y="100947"/>
                </a:lnTo>
                <a:lnTo>
                  <a:pt x="141096" y="100538"/>
                </a:lnTo>
                <a:lnTo>
                  <a:pt x="145062" y="100252"/>
                </a:lnTo>
                <a:lnTo>
                  <a:pt x="147066" y="100170"/>
                </a:lnTo>
                <a:lnTo>
                  <a:pt x="149069" y="100088"/>
                </a:lnTo>
                <a:lnTo>
                  <a:pt x="162357" y="99843"/>
                </a:lnTo>
                <a:lnTo>
                  <a:pt x="168981" y="99761"/>
                </a:lnTo>
                <a:lnTo>
                  <a:pt x="172292" y="99720"/>
                </a:lnTo>
                <a:lnTo>
                  <a:pt x="175604" y="99720"/>
                </a:lnTo>
                <a:lnTo>
                  <a:pt x="178016" y="99761"/>
                </a:lnTo>
                <a:lnTo>
                  <a:pt x="180469" y="99843"/>
                </a:lnTo>
                <a:lnTo>
                  <a:pt x="185335" y="100047"/>
                </a:lnTo>
                <a:lnTo>
                  <a:pt x="190200" y="100293"/>
                </a:lnTo>
                <a:lnTo>
                  <a:pt x="195025" y="100661"/>
                </a:lnTo>
                <a:lnTo>
                  <a:pt x="199972" y="101069"/>
                </a:lnTo>
                <a:lnTo>
                  <a:pt x="204919" y="101519"/>
                </a:lnTo>
                <a:lnTo>
                  <a:pt x="209825" y="102051"/>
                </a:lnTo>
                <a:lnTo>
                  <a:pt x="214732" y="102582"/>
                </a:lnTo>
                <a:lnTo>
                  <a:pt x="219679" y="103155"/>
                </a:lnTo>
                <a:lnTo>
                  <a:pt x="224585" y="103768"/>
                </a:lnTo>
                <a:lnTo>
                  <a:pt x="229491" y="104381"/>
                </a:lnTo>
                <a:lnTo>
                  <a:pt x="234398" y="104953"/>
                </a:lnTo>
                <a:lnTo>
                  <a:pt x="237668" y="105321"/>
                </a:lnTo>
                <a:lnTo>
                  <a:pt x="240898" y="105608"/>
                </a:lnTo>
                <a:lnTo>
                  <a:pt x="247399" y="106180"/>
                </a:lnTo>
                <a:lnTo>
                  <a:pt x="250139" y="106425"/>
                </a:lnTo>
                <a:lnTo>
                  <a:pt x="252919" y="106589"/>
                </a:lnTo>
                <a:lnTo>
                  <a:pt x="255699" y="106712"/>
                </a:lnTo>
                <a:lnTo>
                  <a:pt x="258438" y="106793"/>
                </a:lnTo>
                <a:lnTo>
                  <a:pt x="261219" y="106875"/>
                </a:lnTo>
                <a:lnTo>
                  <a:pt x="263999" y="106834"/>
                </a:lnTo>
                <a:lnTo>
                  <a:pt x="266738" y="106793"/>
                </a:lnTo>
                <a:lnTo>
                  <a:pt x="269518" y="106671"/>
                </a:lnTo>
                <a:lnTo>
                  <a:pt x="271236" y="106589"/>
                </a:lnTo>
                <a:lnTo>
                  <a:pt x="272994" y="106466"/>
                </a:lnTo>
                <a:lnTo>
                  <a:pt x="276428" y="106139"/>
                </a:lnTo>
                <a:lnTo>
                  <a:pt x="283338" y="105362"/>
                </a:lnTo>
                <a:lnTo>
                  <a:pt x="283788" y="105281"/>
                </a:lnTo>
                <a:lnTo>
                  <a:pt x="284196" y="105117"/>
                </a:lnTo>
                <a:lnTo>
                  <a:pt x="284523" y="104872"/>
                </a:lnTo>
                <a:lnTo>
                  <a:pt x="284810" y="104586"/>
                </a:lnTo>
                <a:lnTo>
                  <a:pt x="285096" y="104299"/>
                </a:lnTo>
                <a:lnTo>
                  <a:pt x="285341" y="103931"/>
                </a:lnTo>
                <a:lnTo>
                  <a:pt x="285750" y="103155"/>
                </a:lnTo>
                <a:lnTo>
                  <a:pt x="285750" y="102214"/>
                </a:lnTo>
                <a:lnTo>
                  <a:pt x="283583" y="95345"/>
                </a:lnTo>
                <a:lnTo>
                  <a:pt x="282070" y="90603"/>
                </a:lnTo>
                <a:lnTo>
                  <a:pt x="280476" y="85901"/>
                </a:lnTo>
                <a:lnTo>
                  <a:pt x="278840" y="81240"/>
                </a:lnTo>
                <a:lnTo>
                  <a:pt x="277123" y="76620"/>
                </a:lnTo>
                <a:lnTo>
                  <a:pt x="275365" y="72000"/>
                </a:lnTo>
                <a:lnTo>
                  <a:pt x="273484" y="67420"/>
                </a:lnTo>
                <a:lnTo>
                  <a:pt x="271563" y="62882"/>
                </a:lnTo>
                <a:lnTo>
                  <a:pt x="269559" y="58385"/>
                </a:lnTo>
                <a:lnTo>
                  <a:pt x="267515" y="53928"/>
                </a:lnTo>
                <a:lnTo>
                  <a:pt x="265389" y="49472"/>
                </a:lnTo>
                <a:lnTo>
                  <a:pt x="263181" y="45056"/>
                </a:lnTo>
                <a:lnTo>
                  <a:pt x="260892" y="40681"/>
                </a:lnTo>
                <a:lnTo>
                  <a:pt x="258561" y="36306"/>
                </a:lnTo>
                <a:lnTo>
                  <a:pt x="256149" y="32013"/>
                </a:lnTo>
                <a:lnTo>
                  <a:pt x="253655" y="27720"/>
                </a:lnTo>
                <a:lnTo>
                  <a:pt x="251079" y="23468"/>
                </a:lnTo>
                <a:lnTo>
                  <a:pt x="249811" y="21424"/>
                </a:lnTo>
                <a:lnTo>
                  <a:pt x="248503" y="19462"/>
                </a:lnTo>
                <a:lnTo>
                  <a:pt x="247113" y="17499"/>
                </a:lnTo>
                <a:lnTo>
                  <a:pt x="245682" y="15618"/>
                </a:lnTo>
                <a:lnTo>
                  <a:pt x="244169" y="13778"/>
                </a:lnTo>
                <a:lnTo>
                  <a:pt x="242616" y="11980"/>
                </a:lnTo>
                <a:lnTo>
                  <a:pt x="241798" y="11121"/>
                </a:lnTo>
                <a:lnTo>
                  <a:pt x="240939" y="10262"/>
                </a:lnTo>
                <a:lnTo>
                  <a:pt x="240081" y="9445"/>
                </a:lnTo>
                <a:lnTo>
                  <a:pt x="239222" y="8627"/>
                </a:lnTo>
                <a:lnTo>
                  <a:pt x="238364" y="7891"/>
                </a:lnTo>
                <a:lnTo>
                  <a:pt x="237546" y="7155"/>
                </a:lnTo>
                <a:lnTo>
                  <a:pt x="236646" y="6460"/>
                </a:lnTo>
                <a:lnTo>
                  <a:pt x="235788" y="5806"/>
                </a:lnTo>
                <a:lnTo>
                  <a:pt x="234888" y="5192"/>
                </a:lnTo>
                <a:lnTo>
                  <a:pt x="233989" y="4579"/>
                </a:lnTo>
                <a:lnTo>
                  <a:pt x="233048" y="4007"/>
                </a:lnTo>
                <a:lnTo>
                  <a:pt x="232108" y="3475"/>
                </a:lnTo>
                <a:lnTo>
                  <a:pt x="231127" y="2985"/>
                </a:lnTo>
                <a:lnTo>
                  <a:pt x="230145" y="2535"/>
                </a:lnTo>
                <a:lnTo>
                  <a:pt x="229123" y="2085"/>
                </a:lnTo>
                <a:lnTo>
                  <a:pt x="228101" y="1717"/>
                </a:lnTo>
                <a:lnTo>
                  <a:pt x="227079" y="1349"/>
                </a:lnTo>
                <a:lnTo>
                  <a:pt x="226016" y="1022"/>
                </a:lnTo>
                <a:lnTo>
                  <a:pt x="224912" y="777"/>
                </a:lnTo>
                <a:lnTo>
                  <a:pt x="223808" y="532"/>
                </a:lnTo>
                <a:lnTo>
                  <a:pt x="222132" y="245"/>
                </a:lnTo>
                <a:lnTo>
                  <a:pt x="220456"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7"/>
          <p:cNvSpPr/>
          <p:nvPr/>
        </p:nvSpPr>
        <p:spPr>
          <a:xfrm flipH="1">
            <a:off x="0" y="0"/>
            <a:ext cx="9144000" cy="5143648"/>
          </a:xfrm>
          <a:custGeom>
            <a:rect b="b" l="l" r="r" t="t"/>
            <a:pathLst>
              <a:path extrusionOk="0" h="160739" w="285750">
                <a:moveTo>
                  <a:pt x="278825" y="6764"/>
                </a:moveTo>
                <a:lnTo>
                  <a:pt x="278825" y="153975"/>
                </a:lnTo>
                <a:lnTo>
                  <a:pt x="6925" y="153975"/>
                </a:lnTo>
                <a:lnTo>
                  <a:pt x="6925" y="6764"/>
                </a:lnTo>
                <a:close/>
                <a:moveTo>
                  <a:pt x="0" y="0"/>
                </a:moveTo>
                <a:lnTo>
                  <a:pt x="0" y="160739"/>
                </a:lnTo>
                <a:lnTo>
                  <a:pt x="285750" y="160739"/>
                </a:lnTo>
                <a:lnTo>
                  <a:pt x="28575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7"/>
          <p:cNvSpPr/>
          <p:nvPr/>
        </p:nvSpPr>
        <p:spPr>
          <a:xfrm flipH="1">
            <a:off x="6594475" y="1419400"/>
            <a:ext cx="1152300" cy="11523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5" name="Shape 45"/>
        <p:cNvGrpSpPr/>
        <p:nvPr/>
      </p:nvGrpSpPr>
      <p:grpSpPr>
        <a:xfrm>
          <a:off x="0" y="0"/>
          <a:ext cx="0" cy="0"/>
          <a:chOff x="0" y="0"/>
          <a:chExt cx="0" cy="0"/>
        </a:xfrm>
      </p:grpSpPr>
      <p:sp>
        <p:nvSpPr>
          <p:cNvPr id="46" name="Google Shape;46;p8"/>
          <p:cNvSpPr txBox="1"/>
          <p:nvPr>
            <p:ph type="title"/>
          </p:nvPr>
        </p:nvSpPr>
        <p:spPr>
          <a:xfrm>
            <a:off x="1388100" y="1199575"/>
            <a:ext cx="6367800" cy="2529300"/>
          </a:xfrm>
          <a:prstGeom prst="rect">
            <a:avLst/>
          </a:prstGeom>
        </p:spPr>
        <p:txBody>
          <a:bodyPr anchorCtr="0" anchor="ctr" bIns="91425" lIns="91425" spcFirstLastPara="1" rIns="91425" wrap="square" tIns="91425">
            <a:noAutofit/>
          </a:bodyPr>
          <a:lstStyle>
            <a:lvl1pPr lvl="0" algn="ctr">
              <a:spcBef>
                <a:spcPts val="0"/>
              </a:spcBef>
              <a:spcAft>
                <a:spcPts val="0"/>
              </a:spcAft>
              <a:buSzPts val="4800"/>
              <a:buNone/>
              <a:defRPr sz="56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7" name="Google Shape;47;p8"/>
          <p:cNvSpPr/>
          <p:nvPr/>
        </p:nvSpPr>
        <p:spPr>
          <a:xfrm flipH="1">
            <a:off x="7271700" y="641925"/>
            <a:ext cx="1152300" cy="11523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8" name="Google Shape;48;p8"/>
          <p:cNvPicPr preferRelativeResize="0"/>
          <p:nvPr/>
        </p:nvPicPr>
        <p:blipFill rotWithShape="1">
          <a:blip r:embed="rId2">
            <a:alphaModFix/>
          </a:blip>
          <a:srcRect b="37830" l="35695" r="0" t="0"/>
          <a:stretch/>
        </p:blipFill>
        <p:spPr>
          <a:xfrm flipH="1">
            <a:off x="6705601" y="3443923"/>
            <a:ext cx="2438399" cy="1699725"/>
          </a:xfrm>
          <a:prstGeom prst="rect">
            <a:avLst/>
          </a:prstGeom>
          <a:noFill/>
          <a:ln>
            <a:noFill/>
          </a:ln>
        </p:spPr>
      </p:pic>
      <p:sp>
        <p:nvSpPr>
          <p:cNvPr id="49" name="Google Shape;49;p8"/>
          <p:cNvSpPr/>
          <p:nvPr/>
        </p:nvSpPr>
        <p:spPr>
          <a:xfrm>
            <a:off x="127347" y="3686724"/>
            <a:ext cx="3791903" cy="1456754"/>
          </a:xfrm>
          <a:custGeom>
            <a:rect b="b" l="l" r="r" t="t"/>
            <a:pathLst>
              <a:path extrusionOk="0" h="109778" w="285750">
                <a:moveTo>
                  <a:pt x="217594" y="0"/>
                </a:moveTo>
                <a:lnTo>
                  <a:pt x="215917" y="245"/>
                </a:lnTo>
                <a:lnTo>
                  <a:pt x="214241" y="532"/>
                </a:lnTo>
                <a:lnTo>
                  <a:pt x="213014" y="777"/>
                </a:lnTo>
                <a:lnTo>
                  <a:pt x="211829" y="1063"/>
                </a:lnTo>
                <a:lnTo>
                  <a:pt x="210684" y="1390"/>
                </a:lnTo>
                <a:lnTo>
                  <a:pt x="209539" y="1758"/>
                </a:lnTo>
                <a:lnTo>
                  <a:pt x="208394" y="2208"/>
                </a:lnTo>
                <a:lnTo>
                  <a:pt x="207290" y="2658"/>
                </a:lnTo>
                <a:lnTo>
                  <a:pt x="206227" y="3148"/>
                </a:lnTo>
                <a:lnTo>
                  <a:pt x="205164" y="3680"/>
                </a:lnTo>
                <a:lnTo>
                  <a:pt x="204101" y="4211"/>
                </a:lnTo>
                <a:lnTo>
                  <a:pt x="203079" y="4825"/>
                </a:lnTo>
                <a:lnTo>
                  <a:pt x="202057" y="5479"/>
                </a:lnTo>
                <a:lnTo>
                  <a:pt x="201076" y="6133"/>
                </a:lnTo>
                <a:lnTo>
                  <a:pt x="200095" y="6828"/>
                </a:lnTo>
                <a:lnTo>
                  <a:pt x="199113" y="7564"/>
                </a:lnTo>
                <a:lnTo>
                  <a:pt x="198173" y="8300"/>
                </a:lnTo>
                <a:lnTo>
                  <a:pt x="197233" y="9077"/>
                </a:lnTo>
                <a:lnTo>
                  <a:pt x="196088" y="10058"/>
                </a:lnTo>
                <a:lnTo>
                  <a:pt x="194984" y="11080"/>
                </a:lnTo>
                <a:lnTo>
                  <a:pt x="193921" y="12143"/>
                </a:lnTo>
                <a:lnTo>
                  <a:pt x="192899" y="13206"/>
                </a:lnTo>
                <a:lnTo>
                  <a:pt x="191917" y="14310"/>
                </a:lnTo>
                <a:lnTo>
                  <a:pt x="190936" y="15455"/>
                </a:lnTo>
                <a:lnTo>
                  <a:pt x="189996" y="16600"/>
                </a:lnTo>
                <a:lnTo>
                  <a:pt x="189096" y="17744"/>
                </a:lnTo>
                <a:lnTo>
                  <a:pt x="188197" y="18930"/>
                </a:lnTo>
                <a:lnTo>
                  <a:pt x="187379" y="20157"/>
                </a:lnTo>
                <a:lnTo>
                  <a:pt x="186561" y="21383"/>
                </a:lnTo>
                <a:lnTo>
                  <a:pt x="185785" y="22651"/>
                </a:lnTo>
                <a:lnTo>
                  <a:pt x="185008" y="23918"/>
                </a:lnTo>
                <a:lnTo>
                  <a:pt x="184272" y="25226"/>
                </a:lnTo>
                <a:lnTo>
                  <a:pt x="183577" y="26576"/>
                </a:lnTo>
                <a:lnTo>
                  <a:pt x="182882" y="27925"/>
                </a:lnTo>
                <a:lnTo>
                  <a:pt x="181737" y="30255"/>
                </a:lnTo>
                <a:lnTo>
                  <a:pt x="180551" y="32586"/>
                </a:lnTo>
                <a:lnTo>
                  <a:pt x="179325" y="34916"/>
                </a:lnTo>
                <a:lnTo>
                  <a:pt x="178711" y="36061"/>
                </a:lnTo>
                <a:lnTo>
                  <a:pt x="178057" y="37206"/>
                </a:lnTo>
                <a:lnTo>
                  <a:pt x="177567" y="37942"/>
                </a:lnTo>
                <a:lnTo>
                  <a:pt x="177076" y="38678"/>
                </a:lnTo>
                <a:lnTo>
                  <a:pt x="176585" y="39373"/>
                </a:lnTo>
                <a:lnTo>
                  <a:pt x="176013" y="40068"/>
                </a:lnTo>
                <a:lnTo>
                  <a:pt x="175440" y="40722"/>
                </a:lnTo>
                <a:lnTo>
                  <a:pt x="174868" y="41335"/>
                </a:lnTo>
                <a:lnTo>
                  <a:pt x="174255" y="41908"/>
                </a:lnTo>
                <a:lnTo>
                  <a:pt x="173601" y="42439"/>
                </a:lnTo>
                <a:lnTo>
                  <a:pt x="172906" y="42971"/>
                </a:lnTo>
                <a:lnTo>
                  <a:pt x="172210" y="43421"/>
                </a:lnTo>
                <a:lnTo>
                  <a:pt x="171475" y="43870"/>
                </a:lnTo>
                <a:lnTo>
                  <a:pt x="170698" y="44238"/>
                </a:lnTo>
                <a:lnTo>
                  <a:pt x="169880" y="44606"/>
                </a:lnTo>
                <a:lnTo>
                  <a:pt x="169062" y="44892"/>
                </a:lnTo>
                <a:lnTo>
                  <a:pt x="168204" y="45138"/>
                </a:lnTo>
                <a:lnTo>
                  <a:pt x="167304" y="45383"/>
                </a:lnTo>
                <a:lnTo>
                  <a:pt x="166486" y="45506"/>
                </a:lnTo>
                <a:lnTo>
                  <a:pt x="165669" y="45628"/>
                </a:lnTo>
                <a:lnTo>
                  <a:pt x="164851" y="45710"/>
                </a:lnTo>
                <a:lnTo>
                  <a:pt x="164033" y="45751"/>
                </a:lnTo>
                <a:lnTo>
                  <a:pt x="163216" y="45710"/>
                </a:lnTo>
                <a:lnTo>
                  <a:pt x="162398" y="45669"/>
                </a:lnTo>
                <a:lnTo>
                  <a:pt x="161621" y="45628"/>
                </a:lnTo>
                <a:lnTo>
                  <a:pt x="160803" y="45506"/>
                </a:lnTo>
                <a:lnTo>
                  <a:pt x="160027" y="45342"/>
                </a:lnTo>
                <a:lnTo>
                  <a:pt x="159250" y="45179"/>
                </a:lnTo>
                <a:lnTo>
                  <a:pt x="158473" y="44974"/>
                </a:lnTo>
                <a:lnTo>
                  <a:pt x="157696" y="44770"/>
                </a:lnTo>
                <a:lnTo>
                  <a:pt x="156919" y="44484"/>
                </a:lnTo>
                <a:lnTo>
                  <a:pt x="156142" y="44238"/>
                </a:lnTo>
                <a:lnTo>
                  <a:pt x="154589" y="43584"/>
                </a:lnTo>
                <a:lnTo>
                  <a:pt x="153567" y="43093"/>
                </a:lnTo>
                <a:lnTo>
                  <a:pt x="152585" y="42603"/>
                </a:lnTo>
                <a:lnTo>
                  <a:pt x="151645" y="42071"/>
                </a:lnTo>
                <a:lnTo>
                  <a:pt x="150705" y="41499"/>
                </a:lnTo>
                <a:lnTo>
                  <a:pt x="149764" y="40886"/>
                </a:lnTo>
                <a:lnTo>
                  <a:pt x="148906" y="40231"/>
                </a:lnTo>
                <a:lnTo>
                  <a:pt x="148047" y="39577"/>
                </a:lnTo>
                <a:lnTo>
                  <a:pt x="147188" y="38882"/>
                </a:lnTo>
                <a:lnTo>
                  <a:pt x="146412" y="38146"/>
                </a:lnTo>
                <a:lnTo>
                  <a:pt x="145594" y="37410"/>
                </a:lnTo>
                <a:lnTo>
                  <a:pt x="144858" y="36634"/>
                </a:lnTo>
                <a:lnTo>
                  <a:pt x="144122" y="35816"/>
                </a:lnTo>
                <a:lnTo>
                  <a:pt x="143386" y="34998"/>
                </a:lnTo>
                <a:lnTo>
                  <a:pt x="142691" y="34180"/>
                </a:lnTo>
                <a:lnTo>
                  <a:pt x="141996" y="33281"/>
                </a:lnTo>
                <a:lnTo>
                  <a:pt x="141342" y="32381"/>
                </a:lnTo>
                <a:lnTo>
                  <a:pt x="139011" y="29070"/>
                </a:lnTo>
                <a:lnTo>
                  <a:pt x="136722" y="25758"/>
                </a:lnTo>
                <a:lnTo>
                  <a:pt x="134473" y="22405"/>
                </a:lnTo>
                <a:lnTo>
                  <a:pt x="132183" y="19053"/>
                </a:lnTo>
                <a:lnTo>
                  <a:pt x="131079" y="17458"/>
                </a:lnTo>
                <a:lnTo>
                  <a:pt x="129894" y="15945"/>
                </a:lnTo>
                <a:lnTo>
                  <a:pt x="128708" y="14433"/>
                </a:lnTo>
                <a:lnTo>
                  <a:pt x="127482" y="13002"/>
                </a:lnTo>
                <a:lnTo>
                  <a:pt x="126173" y="11612"/>
                </a:lnTo>
                <a:lnTo>
                  <a:pt x="125478" y="10916"/>
                </a:lnTo>
                <a:lnTo>
                  <a:pt x="124783" y="10262"/>
                </a:lnTo>
                <a:lnTo>
                  <a:pt x="124047" y="9649"/>
                </a:lnTo>
                <a:lnTo>
                  <a:pt x="123311" y="9036"/>
                </a:lnTo>
                <a:lnTo>
                  <a:pt x="122575" y="8422"/>
                </a:lnTo>
                <a:lnTo>
                  <a:pt x="121758" y="7850"/>
                </a:lnTo>
                <a:lnTo>
                  <a:pt x="120367" y="6910"/>
                </a:lnTo>
                <a:lnTo>
                  <a:pt x="118936" y="6051"/>
                </a:lnTo>
                <a:lnTo>
                  <a:pt x="117465" y="5274"/>
                </a:lnTo>
                <a:lnTo>
                  <a:pt x="116729" y="4906"/>
                </a:lnTo>
                <a:lnTo>
                  <a:pt x="115952" y="4579"/>
                </a:lnTo>
                <a:lnTo>
                  <a:pt x="115216" y="4293"/>
                </a:lnTo>
                <a:lnTo>
                  <a:pt x="114439" y="4007"/>
                </a:lnTo>
                <a:lnTo>
                  <a:pt x="113621" y="3761"/>
                </a:lnTo>
                <a:lnTo>
                  <a:pt x="112844" y="3516"/>
                </a:lnTo>
                <a:lnTo>
                  <a:pt x="112027" y="3353"/>
                </a:lnTo>
                <a:lnTo>
                  <a:pt x="111209" y="3189"/>
                </a:lnTo>
                <a:lnTo>
                  <a:pt x="110391" y="3066"/>
                </a:lnTo>
                <a:lnTo>
                  <a:pt x="109533" y="2944"/>
                </a:lnTo>
                <a:lnTo>
                  <a:pt x="108388" y="2903"/>
                </a:lnTo>
                <a:lnTo>
                  <a:pt x="107284" y="2862"/>
                </a:lnTo>
                <a:lnTo>
                  <a:pt x="106221" y="2944"/>
                </a:lnTo>
                <a:lnTo>
                  <a:pt x="105199" y="3066"/>
                </a:lnTo>
                <a:lnTo>
                  <a:pt x="104177" y="3271"/>
                </a:lnTo>
                <a:lnTo>
                  <a:pt x="103195" y="3516"/>
                </a:lnTo>
                <a:lnTo>
                  <a:pt x="102214" y="3843"/>
                </a:lnTo>
                <a:lnTo>
                  <a:pt x="101274" y="4211"/>
                </a:lnTo>
                <a:lnTo>
                  <a:pt x="100374" y="4661"/>
                </a:lnTo>
                <a:lnTo>
                  <a:pt x="99516" y="5152"/>
                </a:lnTo>
                <a:lnTo>
                  <a:pt x="98657" y="5724"/>
                </a:lnTo>
                <a:lnTo>
                  <a:pt x="97839" y="6337"/>
                </a:lnTo>
                <a:lnTo>
                  <a:pt x="97022" y="7032"/>
                </a:lnTo>
                <a:lnTo>
                  <a:pt x="96245" y="7809"/>
                </a:lnTo>
                <a:lnTo>
                  <a:pt x="95509" y="8627"/>
                </a:lnTo>
                <a:lnTo>
                  <a:pt x="94814" y="9485"/>
                </a:lnTo>
                <a:lnTo>
                  <a:pt x="93955" y="10630"/>
                </a:lnTo>
                <a:lnTo>
                  <a:pt x="93178" y="11816"/>
                </a:lnTo>
                <a:lnTo>
                  <a:pt x="92483" y="13043"/>
                </a:lnTo>
                <a:lnTo>
                  <a:pt x="91829" y="14310"/>
                </a:lnTo>
                <a:lnTo>
                  <a:pt x="91216" y="15577"/>
                </a:lnTo>
                <a:lnTo>
                  <a:pt x="90603" y="16845"/>
                </a:lnTo>
                <a:lnTo>
                  <a:pt x="89540" y="19462"/>
                </a:lnTo>
                <a:lnTo>
                  <a:pt x="88517" y="21996"/>
                </a:lnTo>
                <a:lnTo>
                  <a:pt x="87536" y="24531"/>
                </a:lnTo>
                <a:lnTo>
                  <a:pt x="86514" y="27025"/>
                </a:lnTo>
                <a:lnTo>
                  <a:pt x="85983" y="28293"/>
                </a:lnTo>
                <a:lnTo>
                  <a:pt x="85410" y="29479"/>
                </a:lnTo>
                <a:lnTo>
                  <a:pt x="84838" y="30623"/>
                </a:lnTo>
                <a:lnTo>
                  <a:pt x="84265" y="31686"/>
                </a:lnTo>
                <a:lnTo>
                  <a:pt x="83652" y="32749"/>
                </a:lnTo>
                <a:lnTo>
                  <a:pt x="83039" y="33772"/>
                </a:lnTo>
                <a:lnTo>
                  <a:pt x="82385" y="34753"/>
                </a:lnTo>
                <a:lnTo>
                  <a:pt x="81730" y="35734"/>
                </a:lnTo>
                <a:lnTo>
                  <a:pt x="81035" y="36674"/>
                </a:lnTo>
                <a:lnTo>
                  <a:pt x="80340" y="37615"/>
                </a:lnTo>
                <a:lnTo>
                  <a:pt x="79604" y="38514"/>
                </a:lnTo>
                <a:lnTo>
                  <a:pt x="78868" y="39373"/>
                </a:lnTo>
                <a:lnTo>
                  <a:pt x="78092" y="40231"/>
                </a:lnTo>
                <a:lnTo>
                  <a:pt x="77274" y="41049"/>
                </a:lnTo>
                <a:lnTo>
                  <a:pt x="76456" y="41826"/>
                </a:lnTo>
                <a:lnTo>
                  <a:pt x="75639" y="42603"/>
                </a:lnTo>
                <a:lnTo>
                  <a:pt x="74780" y="43339"/>
                </a:lnTo>
                <a:lnTo>
                  <a:pt x="73880" y="44034"/>
                </a:lnTo>
                <a:lnTo>
                  <a:pt x="72981" y="44729"/>
                </a:lnTo>
                <a:lnTo>
                  <a:pt x="72081" y="45383"/>
                </a:lnTo>
                <a:lnTo>
                  <a:pt x="71141" y="46037"/>
                </a:lnTo>
                <a:lnTo>
                  <a:pt x="70201" y="46651"/>
                </a:lnTo>
                <a:lnTo>
                  <a:pt x="69219" y="47223"/>
                </a:lnTo>
                <a:lnTo>
                  <a:pt x="68197" y="47795"/>
                </a:lnTo>
                <a:lnTo>
                  <a:pt x="67216" y="48327"/>
                </a:lnTo>
                <a:lnTo>
                  <a:pt x="66153" y="48858"/>
                </a:lnTo>
                <a:lnTo>
                  <a:pt x="65090" y="49349"/>
                </a:lnTo>
                <a:lnTo>
                  <a:pt x="64027" y="49799"/>
                </a:lnTo>
                <a:lnTo>
                  <a:pt x="62923" y="50248"/>
                </a:lnTo>
                <a:lnTo>
                  <a:pt x="61819" y="50657"/>
                </a:lnTo>
                <a:lnTo>
                  <a:pt x="60715" y="51066"/>
                </a:lnTo>
                <a:lnTo>
                  <a:pt x="59530" y="51434"/>
                </a:lnTo>
                <a:lnTo>
                  <a:pt x="58385" y="51761"/>
                </a:lnTo>
                <a:lnTo>
                  <a:pt x="57199" y="52088"/>
                </a:lnTo>
                <a:lnTo>
                  <a:pt x="55605" y="52456"/>
                </a:lnTo>
                <a:lnTo>
                  <a:pt x="53969" y="52783"/>
                </a:lnTo>
                <a:lnTo>
                  <a:pt x="52375" y="52988"/>
                </a:lnTo>
                <a:lnTo>
                  <a:pt x="50780" y="53192"/>
                </a:lnTo>
                <a:lnTo>
                  <a:pt x="49226" y="53274"/>
                </a:lnTo>
                <a:lnTo>
                  <a:pt x="47673" y="53315"/>
                </a:lnTo>
                <a:lnTo>
                  <a:pt x="46078" y="53274"/>
                </a:lnTo>
                <a:lnTo>
                  <a:pt x="44565" y="53192"/>
                </a:lnTo>
                <a:lnTo>
                  <a:pt x="43012" y="53070"/>
                </a:lnTo>
                <a:lnTo>
                  <a:pt x="41499" y="52865"/>
                </a:lnTo>
                <a:lnTo>
                  <a:pt x="39986" y="52579"/>
                </a:lnTo>
                <a:lnTo>
                  <a:pt x="38514" y="52252"/>
                </a:lnTo>
                <a:lnTo>
                  <a:pt x="37042" y="51843"/>
                </a:lnTo>
                <a:lnTo>
                  <a:pt x="35611" y="51434"/>
                </a:lnTo>
                <a:lnTo>
                  <a:pt x="34180" y="50944"/>
                </a:lnTo>
                <a:lnTo>
                  <a:pt x="32749" y="50371"/>
                </a:lnTo>
                <a:lnTo>
                  <a:pt x="31400" y="49758"/>
                </a:lnTo>
                <a:lnTo>
                  <a:pt x="30010" y="49104"/>
                </a:lnTo>
                <a:lnTo>
                  <a:pt x="28702" y="48409"/>
                </a:lnTo>
                <a:lnTo>
                  <a:pt x="27393" y="47673"/>
                </a:lnTo>
                <a:lnTo>
                  <a:pt x="26085" y="46855"/>
                </a:lnTo>
                <a:lnTo>
                  <a:pt x="24858" y="46037"/>
                </a:lnTo>
                <a:lnTo>
                  <a:pt x="23632" y="45138"/>
                </a:lnTo>
                <a:lnTo>
                  <a:pt x="22405" y="44197"/>
                </a:lnTo>
                <a:lnTo>
                  <a:pt x="21261" y="43216"/>
                </a:lnTo>
                <a:lnTo>
                  <a:pt x="20116" y="42194"/>
                </a:lnTo>
                <a:lnTo>
                  <a:pt x="19012" y="41131"/>
                </a:lnTo>
                <a:lnTo>
                  <a:pt x="17949" y="40027"/>
                </a:lnTo>
                <a:lnTo>
                  <a:pt x="16927" y="38882"/>
                </a:lnTo>
                <a:lnTo>
                  <a:pt x="15945" y="37737"/>
                </a:lnTo>
                <a:lnTo>
                  <a:pt x="14964" y="36511"/>
                </a:lnTo>
                <a:lnTo>
                  <a:pt x="14065" y="35284"/>
                </a:lnTo>
                <a:lnTo>
                  <a:pt x="13043" y="33731"/>
                </a:lnTo>
                <a:lnTo>
                  <a:pt x="12061" y="32177"/>
                </a:lnTo>
                <a:lnTo>
                  <a:pt x="11203" y="30582"/>
                </a:lnTo>
                <a:lnTo>
                  <a:pt x="10385" y="28947"/>
                </a:lnTo>
                <a:lnTo>
                  <a:pt x="9649" y="27271"/>
                </a:lnTo>
                <a:lnTo>
                  <a:pt x="8954" y="25594"/>
                </a:lnTo>
                <a:lnTo>
                  <a:pt x="8382" y="23836"/>
                </a:lnTo>
                <a:lnTo>
                  <a:pt x="7891" y="22078"/>
                </a:lnTo>
                <a:lnTo>
                  <a:pt x="7687" y="21465"/>
                </a:lnTo>
                <a:lnTo>
                  <a:pt x="7441" y="20933"/>
                </a:lnTo>
                <a:lnTo>
                  <a:pt x="7155" y="20525"/>
                </a:lnTo>
                <a:lnTo>
                  <a:pt x="6991" y="20361"/>
                </a:lnTo>
                <a:lnTo>
                  <a:pt x="6787" y="20198"/>
                </a:lnTo>
                <a:lnTo>
                  <a:pt x="6583" y="20034"/>
                </a:lnTo>
                <a:lnTo>
                  <a:pt x="6378" y="19911"/>
                </a:lnTo>
                <a:lnTo>
                  <a:pt x="5928" y="19748"/>
                </a:lnTo>
                <a:lnTo>
                  <a:pt x="5397" y="19666"/>
                </a:lnTo>
                <a:lnTo>
                  <a:pt x="4825" y="19666"/>
                </a:lnTo>
                <a:lnTo>
                  <a:pt x="4334" y="19748"/>
                </a:lnTo>
                <a:lnTo>
                  <a:pt x="3884" y="19870"/>
                </a:lnTo>
                <a:lnTo>
                  <a:pt x="3475" y="20116"/>
                </a:lnTo>
                <a:lnTo>
                  <a:pt x="3107" y="20402"/>
                </a:lnTo>
                <a:lnTo>
                  <a:pt x="2821" y="20770"/>
                </a:lnTo>
                <a:lnTo>
                  <a:pt x="2576" y="21261"/>
                </a:lnTo>
                <a:lnTo>
                  <a:pt x="2412" y="21751"/>
                </a:lnTo>
                <a:lnTo>
                  <a:pt x="2290" y="22364"/>
                </a:lnTo>
                <a:lnTo>
                  <a:pt x="1390" y="29969"/>
                </a:lnTo>
                <a:lnTo>
                  <a:pt x="940" y="33772"/>
                </a:lnTo>
                <a:lnTo>
                  <a:pt x="572" y="37574"/>
                </a:lnTo>
                <a:lnTo>
                  <a:pt x="368" y="40313"/>
                </a:lnTo>
                <a:lnTo>
                  <a:pt x="204" y="43053"/>
                </a:lnTo>
                <a:lnTo>
                  <a:pt x="82" y="45833"/>
                </a:lnTo>
                <a:lnTo>
                  <a:pt x="0" y="48572"/>
                </a:lnTo>
                <a:lnTo>
                  <a:pt x="0" y="51312"/>
                </a:lnTo>
                <a:lnTo>
                  <a:pt x="41" y="54051"/>
                </a:lnTo>
                <a:lnTo>
                  <a:pt x="123" y="56831"/>
                </a:lnTo>
                <a:lnTo>
                  <a:pt x="204" y="59570"/>
                </a:lnTo>
                <a:lnTo>
                  <a:pt x="368" y="62187"/>
                </a:lnTo>
                <a:lnTo>
                  <a:pt x="532" y="64763"/>
                </a:lnTo>
                <a:lnTo>
                  <a:pt x="736" y="67339"/>
                </a:lnTo>
                <a:lnTo>
                  <a:pt x="981" y="69955"/>
                </a:lnTo>
                <a:lnTo>
                  <a:pt x="1267" y="72531"/>
                </a:lnTo>
                <a:lnTo>
                  <a:pt x="1595" y="75107"/>
                </a:lnTo>
                <a:lnTo>
                  <a:pt x="1922" y="77683"/>
                </a:lnTo>
                <a:lnTo>
                  <a:pt x="2330" y="80218"/>
                </a:lnTo>
                <a:lnTo>
                  <a:pt x="2739" y="82793"/>
                </a:lnTo>
                <a:lnTo>
                  <a:pt x="3189" y="85328"/>
                </a:lnTo>
                <a:lnTo>
                  <a:pt x="3680" y="87904"/>
                </a:lnTo>
                <a:lnTo>
                  <a:pt x="4211" y="90439"/>
                </a:lnTo>
                <a:lnTo>
                  <a:pt x="4784" y="92974"/>
                </a:lnTo>
                <a:lnTo>
                  <a:pt x="5356" y="95509"/>
                </a:lnTo>
                <a:lnTo>
                  <a:pt x="6010" y="98003"/>
                </a:lnTo>
                <a:lnTo>
                  <a:pt x="6705" y="100538"/>
                </a:lnTo>
                <a:lnTo>
                  <a:pt x="6951" y="101274"/>
                </a:lnTo>
                <a:lnTo>
                  <a:pt x="7196" y="102010"/>
                </a:lnTo>
                <a:lnTo>
                  <a:pt x="7768" y="103482"/>
                </a:lnTo>
                <a:lnTo>
                  <a:pt x="8136" y="104218"/>
                </a:lnTo>
                <a:lnTo>
                  <a:pt x="8504" y="104913"/>
                </a:lnTo>
                <a:lnTo>
                  <a:pt x="8913" y="105526"/>
                </a:lnTo>
                <a:lnTo>
                  <a:pt x="9363" y="106139"/>
                </a:lnTo>
                <a:lnTo>
                  <a:pt x="9853" y="106712"/>
                </a:lnTo>
                <a:lnTo>
                  <a:pt x="10344" y="107202"/>
                </a:lnTo>
                <a:lnTo>
                  <a:pt x="10876" y="107652"/>
                </a:lnTo>
                <a:lnTo>
                  <a:pt x="11448" y="108061"/>
                </a:lnTo>
                <a:lnTo>
                  <a:pt x="12061" y="108429"/>
                </a:lnTo>
                <a:lnTo>
                  <a:pt x="12675" y="108756"/>
                </a:lnTo>
                <a:lnTo>
                  <a:pt x="13370" y="109042"/>
                </a:lnTo>
                <a:lnTo>
                  <a:pt x="14024" y="109287"/>
                </a:lnTo>
                <a:lnTo>
                  <a:pt x="14760" y="109451"/>
                </a:lnTo>
                <a:lnTo>
                  <a:pt x="15496" y="109574"/>
                </a:lnTo>
                <a:lnTo>
                  <a:pt x="16232" y="109696"/>
                </a:lnTo>
                <a:lnTo>
                  <a:pt x="17008" y="109737"/>
                </a:lnTo>
                <a:lnTo>
                  <a:pt x="19053" y="109778"/>
                </a:lnTo>
                <a:lnTo>
                  <a:pt x="21056" y="109778"/>
                </a:lnTo>
                <a:lnTo>
                  <a:pt x="25104" y="109696"/>
                </a:lnTo>
                <a:lnTo>
                  <a:pt x="33240" y="109451"/>
                </a:lnTo>
                <a:lnTo>
                  <a:pt x="35407" y="109369"/>
                </a:lnTo>
                <a:lnTo>
                  <a:pt x="37574" y="109287"/>
                </a:lnTo>
                <a:lnTo>
                  <a:pt x="41908" y="109001"/>
                </a:lnTo>
                <a:lnTo>
                  <a:pt x="48041" y="108592"/>
                </a:lnTo>
                <a:lnTo>
                  <a:pt x="54133" y="108143"/>
                </a:lnTo>
                <a:lnTo>
                  <a:pt x="59284" y="107734"/>
                </a:lnTo>
                <a:lnTo>
                  <a:pt x="64395" y="107284"/>
                </a:lnTo>
                <a:lnTo>
                  <a:pt x="70119" y="106793"/>
                </a:lnTo>
                <a:lnTo>
                  <a:pt x="75802" y="106221"/>
                </a:lnTo>
                <a:lnTo>
                  <a:pt x="86514" y="105199"/>
                </a:lnTo>
                <a:lnTo>
                  <a:pt x="97308" y="104136"/>
                </a:lnTo>
                <a:lnTo>
                  <a:pt x="106139" y="103318"/>
                </a:lnTo>
                <a:lnTo>
                  <a:pt x="111945" y="102746"/>
                </a:lnTo>
                <a:lnTo>
                  <a:pt x="117792" y="102214"/>
                </a:lnTo>
                <a:lnTo>
                  <a:pt x="123025" y="101805"/>
                </a:lnTo>
                <a:lnTo>
                  <a:pt x="128258" y="101396"/>
                </a:lnTo>
                <a:lnTo>
                  <a:pt x="134677" y="100947"/>
                </a:lnTo>
                <a:lnTo>
                  <a:pt x="141096" y="100538"/>
                </a:lnTo>
                <a:lnTo>
                  <a:pt x="145062" y="100252"/>
                </a:lnTo>
                <a:lnTo>
                  <a:pt x="147066" y="100170"/>
                </a:lnTo>
                <a:lnTo>
                  <a:pt x="149069" y="100088"/>
                </a:lnTo>
                <a:lnTo>
                  <a:pt x="162357" y="99843"/>
                </a:lnTo>
                <a:lnTo>
                  <a:pt x="168981" y="99761"/>
                </a:lnTo>
                <a:lnTo>
                  <a:pt x="172292" y="99720"/>
                </a:lnTo>
                <a:lnTo>
                  <a:pt x="175604" y="99720"/>
                </a:lnTo>
                <a:lnTo>
                  <a:pt x="178016" y="99761"/>
                </a:lnTo>
                <a:lnTo>
                  <a:pt x="180469" y="99843"/>
                </a:lnTo>
                <a:lnTo>
                  <a:pt x="185335" y="100047"/>
                </a:lnTo>
                <a:lnTo>
                  <a:pt x="190200" y="100293"/>
                </a:lnTo>
                <a:lnTo>
                  <a:pt x="195025" y="100661"/>
                </a:lnTo>
                <a:lnTo>
                  <a:pt x="199972" y="101069"/>
                </a:lnTo>
                <a:lnTo>
                  <a:pt x="204919" y="101519"/>
                </a:lnTo>
                <a:lnTo>
                  <a:pt x="209825" y="102051"/>
                </a:lnTo>
                <a:lnTo>
                  <a:pt x="214732" y="102582"/>
                </a:lnTo>
                <a:lnTo>
                  <a:pt x="219679" y="103155"/>
                </a:lnTo>
                <a:lnTo>
                  <a:pt x="224585" y="103768"/>
                </a:lnTo>
                <a:lnTo>
                  <a:pt x="229491" y="104381"/>
                </a:lnTo>
                <a:lnTo>
                  <a:pt x="234398" y="104953"/>
                </a:lnTo>
                <a:lnTo>
                  <a:pt x="237668" y="105321"/>
                </a:lnTo>
                <a:lnTo>
                  <a:pt x="240898" y="105608"/>
                </a:lnTo>
                <a:lnTo>
                  <a:pt x="247399" y="106180"/>
                </a:lnTo>
                <a:lnTo>
                  <a:pt x="250139" y="106425"/>
                </a:lnTo>
                <a:lnTo>
                  <a:pt x="252919" y="106589"/>
                </a:lnTo>
                <a:lnTo>
                  <a:pt x="255699" y="106712"/>
                </a:lnTo>
                <a:lnTo>
                  <a:pt x="258438" y="106793"/>
                </a:lnTo>
                <a:lnTo>
                  <a:pt x="261219" y="106875"/>
                </a:lnTo>
                <a:lnTo>
                  <a:pt x="263999" y="106834"/>
                </a:lnTo>
                <a:lnTo>
                  <a:pt x="266738" y="106793"/>
                </a:lnTo>
                <a:lnTo>
                  <a:pt x="269518" y="106671"/>
                </a:lnTo>
                <a:lnTo>
                  <a:pt x="271236" y="106589"/>
                </a:lnTo>
                <a:lnTo>
                  <a:pt x="272994" y="106466"/>
                </a:lnTo>
                <a:lnTo>
                  <a:pt x="276428" y="106139"/>
                </a:lnTo>
                <a:lnTo>
                  <a:pt x="283338" y="105362"/>
                </a:lnTo>
                <a:lnTo>
                  <a:pt x="283788" y="105281"/>
                </a:lnTo>
                <a:lnTo>
                  <a:pt x="284196" y="105117"/>
                </a:lnTo>
                <a:lnTo>
                  <a:pt x="284523" y="104872"/>
                </a:lnTo>
                <a:lnTo>
                  <a:pt x="284810" y="104586"/>
                </a:lnTo>
                <a:lnTo>
                  <a:pt x="285096" y="104299"/>
                </a:lnTo>
                <a:lnTo>
                  <a:pt x="285341" y="103931"/>
                </a:lnTo>
                <a:lnTo>
                  <a:pt x="285750" y="103155"/>
                </a:lnTo>
                <a:lnTo>
                  <a:pt x="285750" y="102214"/>
                </a:lnTo>
                <a:lnTo>
                  <a:pt x="283583" y="95345"/>
                </a:lnTo>
                <a:lnTo>
                  <a:pt x="282070" y="90603"/>
                </a:lnTo>
                <a:lnTo>
                  <a:pt x="280476" y="85901"/>
                </a:lnTo>
                <a:lnTo>
                  <a:pt x="278840" y="81240"/>
                </a:lnTo>
                <a:lnTo>
                  <a:pt x="277123" y="76620"/>
                </a:lnTo>
                <a:lnTo>
                  <a:pt x="275365" y="72000"/>
                </a:lnTo>
                <a:lnTo>
                  <a:pt x="273484" y="67420"/>
                </a:lnTo>
                <a:lnTo>
                  <a:pt x="271563" y="62882"/>
                </a:lnTo>
                <a:lnTo>
                  <a:pt x="269559" y="58385"/>
                </a:lnTo>
                <a:lnTo>
                  <a:pt x="267515" y="53928"/>
                </a:lnTo>
                <a:lnTo>
                  <a:pt x="265389" y="49472"/>
                </a:lnTo>
                <a:lnTo>
                  <a:pt x="263181" y="45056"/>
                </a:lnTo>
                <a:lnTo>
                  <a:pt x="260892" y="40681"/>
                </a:lnTo>
                <a:lnTo>
                  <a:pt x="258561" y="36306"/>
                </a:lnTo>
                <a:lnTo>
                  <a:pt x="256149" y="32013"/>
                </a:lnTo>
                <a:lnTo>
                  <a:pt x="253655" y="27720"/>
                </a:lnTo>
                <a:lnTo>
                  <a:pt x="251079" y="23468"/>
                </a:lnTo>
                <a:lnTo>
                  <a:pt x="249811" y="21424"/>
                </a:lnTo>
                <a:lnTo>
                  <a:pt x="248503" y="19462"/>
                </a:lnTo>
                <a:lnTo>
                  <a:pt x="247113" y="17499"/>
                </a:lnTo>
                <a:lnTo>
                  <a:pt x="245682" y="15618"/>
                </a:lnTo>
                <a:lnTo>
                  <a:pt x="244169" y="13778"/>
                </a:lnTo>
                <a:lnTo>
                  <a:pt x="242616" y="11980"/>
                </a:lnTo>
                <a:lnTo>
                  <a:pt x="241798" y="11121"/>
                </a:lnTo>
                <a:lnTo>
                  <a:pt x="240939" y="10262"/>
                </a:lnTo>
                <a:lnTo>
                  <a:pt x="240081" y="9445"/>
                </a:lnTo>
                <a:lnTo>
                  <a:pt x="239222" y="8627"/>
                </a:lnTo>
                <a:lnTo>
                  <a:pt x="238364" y="7891"/>
                </a:lnTo>
                <a:lnTo>
                  <a:pt x="237546" y="7155"/>
                </a:lnTo>
                <a:lnTo>
                  <a:pt x="236646" y="6460"/>
                </a:lnTo>
                <a:lnTo>
                  <a:pt x="235788" y="5806"/>
                </a:lnTo>
                <a:lnTo>
                  <a:pt x="234888" y="5192"/>
                </a:lnTo>
                <a:lnTo>
                  <a:pt x="233989" y="4579"/>
                </a:lnTo>
                <a:lnTo>
                  <a:pt x="233048" y="4007"/>
                </a:lnTo>
                <a:lnTo>
                  <a:pt x="232108" y="3475"/>
                </a:lnTo>
                <a:lnTo>
                  <a:pt x="231127" y="2985"/>
                </a:lnTo>
                <a:lnTo>
                  <a:pt x="230145" y="2535"/>
                </a:lnTo>
                <a:lnTo>
                  <a:pt x="229123" y="2085"/>
                </a:lnTo>
                <a:lnTo>
                  <a:pt x="228101" y="1717"/>
                </a:lnTo>
                <a:lnTo>
                  <a:pt x="227079" y="1349"/>
                </a:lnTo>
                <a:lnTo>
                  <a:pt x="226016" y="1022"/>
                </a:lnTo>
                <a:lnTo>
                  <a:pt x="224912" y="777"/>
                </a:lnTo>
                <a:lnTo>
                  <a:pt x="223808" y="532"/>
                </a:lnTo>
                <a:lnTo>
                  <a:pt x="222132" y="245"/>
                </a:lnTo>
                <a:lnTo>
                  <a:pt x="220456"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8"/>
          <p:cNvSpPr/>
          <p:nvPr/>
        </p:nvSpPr>
        <p:spPr>
          <a:xfrm flipH="1">
            <a:off x="0" y="0"/>
            <a:ext cx="9144000" cy="5143648"/>
          </a:xfrm>
          <a:custGeom>
            <a:rect b="b" l="l" r="r" t="t"/>
            <a:pathLst>
              <a:path extrusionOk="0" h="160739" w="285750">
                <a:moveTo>
                  <a:pt x="278825" y="6764"/>
                </a:moveTo>
                <a:lnTo>
                  <a:pt x="278825" y="153975"/>
                </a:lnTo>
                <a:lnTo>
                  <a:pt x="6925" y="153975"/>
                </a:lnTo>
                <a:lnTo>
                  <a:pt x="6925" y="6764"/>
                </a:lnTo>
                <a:close/>
                <a:moveTo>
                  <a:pt x="0" y="0"/>
                </a:moveTo>
                <a:lnTo>
                  <a:pt x="0" y="160739"/>
                </a:lnTo>
                <a:lnTo>
                  <a:pt x="285750" y="160739"/>
                </a:lnTo>
                <a:lnTo>
                  <a:pt x="28575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1" name="Shape 51"/>
        <p:cNvGrpSpPr/>
        <p:nvPr/>
      </p:nvGrpSpPr>
      <p:grpSpPr>
        <a:xfrm>
          <a:off x="0" y="0"/>
          <a:ext cx="0" cy="0"/>
          <a:chOff x="0" y="0"/>
          <a:chExt cx="0" cy="0"/>
        </a:xfrm>
      </p:grpSpPr>
      <p:sp>
        <p:nvSpPr>
          <p:cNvPr id="52" name="Google Shape;52;p9"/>
          <p:cNvSpPr txBox="1"/>
          <p:nvPr>
            <p:ph type="title"/>
          </p:nvPr>
        </p:nvSpPr>
        <p:spPr>
          <a:xfrm>
            <a:off x="948600" y="645000"/>
            <a:ext cx="4105500" cy="19224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6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53" name="Google Shape;53;p9"/>
          <p:cNvSpPr txBox="1"/>
          <p:nvPr>
            <p:ph idx="1" type="subTitle"/>
          </p:nvPr>
        </p:nvSpPr>
        <p:spPr>
          <a:xfrm>
            <a:off x="948600" y="2244875"/>
            <a:ext cx="4105500" cy="713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600"/>
            </a:lvl1pPr>
            <a:lvl2pPr lvl="1" rtl="0" algn="ctr">
              <a:lnSpc>
                <a:spcPct val="100000"/>
              </a:lnSpc>
              <a:spcBef>
                <a:spcPts val="1600"/>
              </a:spcBef>
              <a:spcAft>
                <a:spcPts val="0"/>
              </a:spcAft>
              <a:buSzPts val="1400"/>
              <a:buNone/>
              <a:defRPr/>
            </a:lvl2pPr>
            <a:lvl3pPr lvl="2" rtl="0" algn="ctr">
              <a:lnSpc>
                <a:spcPct val="100000"/>
              </a:lnSpc>
              <a:spcBef>
                <a:spcPts val="1600"/>
              </a:spcBef>
              <a:spcAft>
                <a:spcPts val="0"/>
              </a:spcAft>
              <a:buSzPts val="1400"/>
              <a:buNone/>
              <a:defRPr/>
            </a:lvl3pPr>
            <a:lvl4pPr lvl="3" rtl="0" algn="ctr">
              <a:lnSpc>
                <a:spcPct val="100000"/>
              </a:lnSpc>
              <a:spcBef>
                <a:spcPts val="1600"/>
              </a:spcBef>
              <a:spcAft>
                <a:spcPts val="0"/>
              </a:spcAft>
              <a:buSzPts val="1400"/>
              <a:buNone/>
              <a:defRPr/>
            </a:lvl4pPr>
            <a:lvl5pPr lvl="4" rtl="0" algn="ctr">
              <a:lnSpc>
                <a:spcPct val="100000"/>
              </a:lnSpc>
              <a:spcBef>
                <a:spcPts val="1600"/>
              </a:spcBef>
              <a:spcAft>
                <a:spcPts val="0"/>
              </a:spcAft>
              <a:buSzPts val="1400"/>
              <a:buNone/>
              <a:defRPr/>
            </a:lvl5pPr>
            <a:lvl6pPr lvl="5" rtl="0" algn="ctr">
              <a:lnSpc>
                <a:spcPct val="100000"/>
              </a:lnSpc>
              <a:spcBef>
                <a:spcPts val="1600"/>
              </a:spcBef>
              <a:spcAft>
                <a:spcPts val="0"/>
              </a:spcAft>
              <a:buSzPts val="1400"/>
              <a:buNone/>
              <a:defRPr/>
            </a:lvl6pPr>
            <a:lvl7pPr lvl="6" rtl="0" algn="ctr">
              <a:lnSpc>
                <a:spcPct val="100000"/>
              </a:lnSpc>
              <a:spcBef>
                <a:spcPts val="1600"/>
              </a:spcBef>
              <a:spcAft>
                <a:spcPts val="0"/>
              </a:spcAft>
              <a:buSzPts val="1400"/>
              <a:buNone/>
              <a:defRPr/>
            </a:lvl7pPr>
            <a:lvl8pPr lvl="7" rtl="0" algn="ctr">
              <a:lnSpc>
                <a:spcPct val="100000"/>
              </a:lnSpc>
              <a:spcBef>
                <a:spcPts val="1600"/>
              </a:spcBef>
              <a:spcAft>
                <a:spcPts val="0"/>
              </a:spcAft>
              <a:buSzPts val="1400"/>
              <a:buNone/>
              <a:defRPr/>
            </a:lvl8pPr>
            <a:lvl9pPr lvl="8" rtl="0" algn="ctr">
              <a:lnSpc>
                <a:spcPct val="100000"/>
              </a:lnSpc>
              <a:spcBef>
                <a:spcPts val="1600"/>
              </a:spcBef>
              <a:spcAft>
                <a:spcPts val="1600"/>
              </a:spcAft>
              <a:buSzPts val="1400"/>
              <a:buNone/>
              <a:defRPr/>
            </a:lvl9pPr>
          </a:lstStyle>
          <a:p/>
        </p:txBody>
      </p:sp>
      <p:pic>
        <p:nvPicPr>
          <p:cNvPr id="54" name="Google Shape;54;p9"/>
          <p:cNvPicPr preferRelativeResize="0"/>
          <p:nvPr/>
        </p:nvPicPr>
        <p:blipFill rotWithShape="1">
          <a:blip r:embed="rId2">
            <a:alphaModFix/>
          </a:blip>
          <a:srcRect b="0" l="122" r="62835" t="0"/>
          <a:stretch/>
        </p:blipFill>
        <p:spPr>
          <a:xfrm rot="5400000">
            <a:off x="2327738" y="2957011"/>
            <a:ext cx="1432374" cy="2788099"/>
          </a:xfrm>
          <a:prstGeom prst="rect">
            <a:avLst/>
          </a:prstGeom>
          <a:noFill/>
          <a:ln>
            <a:noFill/>
          </a:ln>
        </p:spPr>
      </p:pic>
      <p:sp>
        <p:nvSpPr>
          <p:cNvPr id="55" name="Google Shape;55;p9"/>
          <p:cNvSpPr/>
          <p:nvPr/>
        </p:nvSpPr>
        <p:spPr>
          <a:xfrm flipH="1">
            <a:off x="5295898" y="3686724"/>
            <a:ext cx="3791903" cy="1456754"/>
          </a:xfrm>
          <a:custGeom>
            <a:rect b="b" l="l" r="r" t="t"/>
            <a:pathLst>
              <a:path extrusionOk="0" h="109778" w="285750">
                <a:moveTo>
                  <a:pt x="217594" y="0"/>
                </a:moveTo>
                <a:lnTo>
                  <a:pt x="215917" y="245"/>
                </a:lnTo>
                <a:lnTo>
                  <a:pt x="214241" y="532"/>
                </a:lnTo>
                <a:lnTo>
                  <a:pt x="213014" y="777"/>
                </a:lnTo>
                <a:lnTo>
                  <a:pt x="211829" y="1063"/>
                </a:lnTo>
                <a:lnTo>
                  <a:pt x="210684" y="1390"/>
                </a:lnTo>
                <a:lnTo>
                  <a:pt x="209539" y="1758"/>
                </a:lnTo>
                <a:lnTo>
                  <a:pt x="208394" y="2208"/>
                </a:lnTo>
                <a:lnTo>
                  <a:pt x="207290" y="2658"/>
                </a:lnTo>
                <a:lnTo>
                  <a:pt x="206227" y="3148"/>
                </a:lnTo>
                <a:lnTo>
                  <a:pt x="205164" y="3680"/>
                </a:lnTo>
                <a:lnTo>
                  <a:pt x="204101" y="4211"/>
                </a:lnTo>
                <a:lnTo>
                  <a:pt x="203079" y="4825"/>
                </a:lnTo>
                <a:lnTo>
                  <a:pt x="202057" y="5479"/>
                </a:lnTo>
                <a:lnTo>
                  <a:pt x="201076" y="6133"/>
                </a:lnTo>
                <a:lnTo>
                  <a:pt x="200095" y="6828"/>
                </a:lnTo>
                <a:lnTo>
                  <a:pt x="199113" y="7564"/>
                </a:lnTo>
                <a:lnTo>
                  <a:pt x="198173" y="8300"/>
                </a:lnTo>
                <a:lnTo>
                  <a:pt x="197233" y="9077"/>
                </a:lnTo>
                <a:lnTo>
                  <a:pt x="196088" y="10058"/>
                </a:lnTo>
                <a:lnTo>
                  <a:pt x="194984" y="11080"/>
                </a:lnTo>
                <a:lnTo>
                  <a:pt x="193921" y="12143"/>
                </a:lnTo>
                <a:lnTo>
                  <a:pt x="192899" y="13206"/>
                </a:lnTo>
                <a:lnTo>
                  <a:pt x="191917" y="14310"/>
                </a:lnTo>
                <a:lnTo>
                  <a:pt x="190936" y="15455"/>
                </a:lnTo>
                <a:lnTo>
                  <a:pt x="189996" y="16600"/>
                </a:lnTo>
                <a:lnTo>
                  <a:pt x="189096" y="17744"/>
                </a:lnTo>
                <a:lnTo>
                  <a:pt x="188197" y="18930"/>
                </a:lnTo>
                <a:lnTo>
                  <a:pt x="187379" y="20157"/>
                </a:lnTo>
                <a:lnTo>
                  <a:pt x="186561" y="21383"/>
                </a:lnTo>
                <a:lnTo>
                  <a:pt x="185785" y="22651"/>
                </a:lnTo>
                <a:lnTo>
                  <a:pt x="185008" y="23918"/>
                </a:lnTo>
                <a:lnTo>
                  <a:pt x="184272" y="25226"/>
                </a:lnTo>
                <a:lnTo>
                  <a:pt x="183577" y="26576"/>
                </a:lnTo>
                <a:lnTo>
                  <a:pt x="182882" y="27925"/>
                </a:lnTo>
                <a:lnTo>
                  <a:pt x="181737" y="30255"/>
                </a:lnTo>
                <a:lnTo>
                  <a:pt x="180551" y="32586"/>
                </a:lnTo>
                <a:lnTo>
                  <a:pt x="179325" y="34916"/>
                </a:lnTo>
                <a:lnTo>
                  <a:pt x="178711" y="36061"/>
                </a:lnTo>
                <a:lnTo>
                  <a:pt x="178057" y="37206"/>
                </a:lnTo>
                <a:lnTo>
                  <a:pt x="177567" y="37942"/>
                </a:lnTo>
                <a:lnTo>
                  <a:pt x="177076" y="38678"/>
                </a:lnTo>
                <a:lnTo>
                  <a:pt x="176585" y="39373"/>
                </a:lnTo>
                <a:lnTo>
                  <a:pt x="176013" y="40068"/>
                </a:lnTo>
                <a:lnTo>
                  <a:pt x="175440" y="40722"/>
                </a:lnTo>
                <a:lnTo>
                  <a:pt x="174868" y="41335"/>
                </a:lnTo>
                <a:lnTo>
                  <a:pt x="174255" y="41908"/>
                </a:lnTo>
                <a:lnTo>
                  <a:pt x="173601" y="42439"/>
                </a:lnTo>
                <a:lnTo>
                  <a:pt x="172906" y="42971"/>
                </a:lnTo>
                <a:lnTo>
                  <a:pt x="172210" y="43421"/>
                </a:lnTo>
                <a:lnTo>
                  <a:pt x="171475" y="43870"/>
                </a:lnTo>
                <a:lnTo>
                  <a:pt x="170698" y="44238"/>
                </a:lnTo>
                <a:lnTo>
                  <a:pt x="169880" y="44606"/>
                </a:lnTo>
                <a:lnTo>
                  <a:pt x="169062" y="44892"/>
                </a:lnTo>
                <a:lnTo>
                  <a:pt x="168204" y="45138"/>
                </a:lnTo>
                <a:lnTo>
                  <a:pt x="167304" y="45383"/>
                </a:lnTo>
                <a:lnTo>
                  <a:pt x="166486" y="45506"/>
                </a:lnTo>
                <a:lnTo>
                  <a:pt x="165669" y="45628"/>
                </a:lnTo>
                <a:lnTo>
                  <a:pt x="164851" y="45710"/>
                </a:lnTo>
                <a:lnTo>
                  <a:pt x="164033" y="45751"/>
                </a:lnTo>
                <a:lnTo>
                  <a:pt x="163216" y="45710"/>
                </a:lnTo>
                <a:lnTo>
                  <a:pt x="162398" y="45669"/>
                </a:lnTo>
                <a:lnTo>
                  <a:pt x="161621" y="45628"/>
                </a:lnTo>
                <a:lnTo>
                  <a:pt x="160803" y="45506"/>
                </a:lnTo>
                <a:lnTo>
                  <a:pt x="160027" y="45342"/>
                </a:lnTo>
                <a:lnTo>
                  <a:pt x="159250" y="45179"/>
                </a:lnTo>
                <a:lnTo>
                  <a:pt x="158473" y="44974"/>
                </a:lnTo>
                <a:lnTo>
                  <a:pt x="157696" y="44770"/>
                </a:lnTo>
                <a:lnTo>
                  <a:pt x="156919" y="44484"/>
                </a:lnTo>
                <a:lnTo>
                  <a:pt x="156142" y="44238"/>
                </a:lnTo>
                <a:lnTo>
                  <a:pt x="154589" y="43584"/>
                </a:lnTo>
                <a:lnTo>
                  <a:pt x="153567" y="43093"/>
                </a:lnTo>
                <a:lnTo>
                  <a:pt x="152585" y="42603"/>
                </a:lnTo>
                <a:lnTo>
                  <a:pt x="151645" y="42071"/>
                </a:lnTo>
                <a:lnTo>
                  <a:pt x="150705" y="41499"/>
                </a:lnTo>
                <a:lnTo>
                  <a:pt x="149764" y="40886"/>
                </a:lnTo>
                <a:lnTo>
                  <a:pt x="148906" y="40231"/>
                </a:lnTo>
                <a:lnTo>
                  <a:pt x="148047" y="39577"/>
                </a:lnTo>
                <a:lnTo>
                  <a:pt x="147188" y="38882"/>
                </a:lnTo>
                <a:lnTo>
                  <a:pt x="146412" y="38146"/>
                </a:lnTo>
                <a:lnTo>
                  <a:pt x="145594" y="37410"/>
                </a:lnTo>
                <a:lnTo>
                  <a:pt x="144858" y="36634"/>
                </a:lnTo>
                <a:lnTo>
                  <a:pt x="144122" y="35816"/>
                </a:lnTo>
                <a:lnTo>
                  <a:pt x="143386" y="34998"/>
                </a:lnTo>
                <a:lnTo>
                  <a:pt x="142691" y="34180"/>
                </a:lnTo>
                <a:lnTo>
                  <a:pt x="141996" y="33281"/>
                </a:lnTo>
                <a:lnTo>
                  <a:pt x="141342" y="32381"/>
                </a:lnTo>
                <a:lnTo>
                  <a:pt x="139011" y="29070"/>
                </a:lnTo>
                <a:lnTo>
                  <a:pt x="136722" y="25758"/>
                </a:lnTo>
                <a:lnTo>
                  <a:pt x="134473" y="22405"/>
                </a:lnTo>
                <a:lnTo>
                  <a:pt x="132183" y="19053"/>
                </a:lnTo>
                <a:lnTo>
                  <a:pt x="131079" y="17458"/>
                </a:lnTo>
                <a:lnTo>
                  <a:pt x="129894" y="15945"/>
                </a:lnTo>
                <a:lnTo>
                  <a:pt x="128708" y="14433"/>
                </a:lnTo>
                <a:lnTo>
                  <a:pt x="127482" y="13002"/>
                </a:lnTo>
                <a:lnTo>
                  <a:pt x="126173" y="11612"/>
                </a:lnTo>
                <a:lnTo>
                  <a:pt x="125478" y="10916"/>
                </a:lnTo>
                <a:lnTo>
                  <a:pt x="124783" y="10262"/>
                </a:lnTo>
                <a:lnTo>
                  <a:pt x="124047" y="9649"/>
                </a:lnTo>
                <a:lnTo>
                  <a:pt x="123311" y="9036"/>
                </a:lnTo>
                <a:lnTo>
                  <a:pt x="122575" y="8422"/>
                </a:lnTo>
                <a:lnTo>
                  <a:pt x="121758" y="7850"/>
                </a:lnTo>
                <a:lnTo>
                  <a:pt x="120367" y="6910"/>
                </a:lnTo>
                <a:lnTo>
                  <a:pt x="118936" y="6051"/>
                </a:lnTo>
                <a:lnTo>
                  <a:pt x="117465" y="5274"/>
                </a:lnTo>
                <a:lnTo>
                  <a:pt x="116729" y="4906"/>
                </a:lnTo>
                <a:lnTo>
                  <a:pt x="115952" y="4579"/>
                </a:lnTo>
                <a:lnTo>
                  <a:pt x="115216" y="4293"/>
                </a:lnTo>
                <a:lnTo>
                  <a:pt x="114439" y="4007"/>
                </a:lnTo>
                <a:lnTo>
                  <a:pt x="113621" y="3761"/>
                </a:lnTo>
                <a:lnTo>
                  <a:pt x="112844" y="3516"/>
                </a:lnTo>
                <a:lnTo>
                  <a:pt x="112027" y="3353"/>
                </a:lnTo>
                <a:lnTo>
                  <a:pt x="111209" y="3189"/>
                </a:lnTo>
                <a:lnTo>
                  <a:pt x="110391" y="3066"/>
                </a:lnTo>
                <a:lnTo>
                  <a:pt x="109533" y="2944"/>
                </a:lnTo>
                <a:lnTo>
                  <a:pt x="108388" y="2903"/>
                </a:lnTo>
                <a:lnTo>
                  <a:pt x="107284" y="2862"/>
                </a:lnTo>
                <a:lnTo>
                  <a:pt x="106221" y="2944"/>
                </a:lnTo>
                <a:lnTo>
                  <a:pt x="105199" y="3066"/>
                </a:lnTo>
                <a:lnTo>
                  <a:pt x="104177" y="3271"/>
                </a:lnTo>
                <a:lnTo>
                  <a:pt x="103195" y="3516"/>
                </a:lnTo>
                <a:lnTo>
                  <a:pt x="102214" y="3843"/>
                </a:lnTo>
                <a:lnTo>
                  <a:pt x="101274" y="4211"/>
                </a:lnTo>
                <a:lnTo>
                  <a:pt x="100374" y="4661"/>
                </a:lnTo>
                <a:lnTo>
                  <a:pt x="99516" y="5152"/>
                </a:lnTo>
                <a:lnTo>
                  <a:pt x="98657" y="5724"/>
                </a:lnTo>
                <a:lnTo>
                  <a:pt x="97839" y="6337"/>
                </a:lnTo>
                <a:lnTo>
                  <a:pt x="97022" y="7032"/>
                </a:lnTo>
                <a:lnTo>
                  <a:pt x="96245" y="7809"/>
                </a:lnTo>
                <a:lnTo>
                  <a:pt x="95509" y="8627"/>
                </a:lnTo>
                <a:lnTo>
                  <a:pt x="94814" y="9485"/>
                </a:lnTo>
                <a:lnTo>
                  <a:pt x="93955" y="10630"/>
                </a:lnTo>
                <a:lnTo>
                  <a:pt x="93178" y="11816"/>
                </a:lnTo>
                <a:lnTo>
                  <a:pt x="92483" y="13043"/>
                </a:lnTo>
                <a:lnTo>
                  <a:pt x="91829" y="14310"/>
                </a:lnTo>
                <a:lnTo>
                  <a:pt x="91216" y="15577"/>
                </a:lnTo>
                <a:lnTo>
                  <a:pt x="90603" y="16845"/>
                </a:lnTo>
                <a:lnTo>
                  <a:pt x="89540" y="19462"/>
                </a:lnTo>
                <a:lnTo>
                  <a:pt x="88517" y="21996"/>
                </a:lnTo>
                <a:lnTo>
                  <a:pt x="87536" y="24531"/>
                </a:lnTo>
                <a:lnTo>
                  <a:pt x="86514" y="27025"/>
                </a:lnTo>
                <a:lnTo>
                  <a:pt x="85983" y="28293"/>
                </a:lnTo>
                <a:lnTo>
                  <a:pt x="85410" y="29479"/>
                </a:lnTo>
                <a:lnTo>
                  <a:pt x="84838" y="30623"/>
                </a:lnTo>
                <a:lnTo>
                  <a:pt x="84265" y="31686"/>
                </a:lnTo>
                <a:lnTo>
                  <a:pt x="83652" y="32749"/>
                </a:lnTo>
                <a:lnTo>
                  <a:pt x="83039" y="33772"/>
                </a:lnTo>
                <a:lnTo>
                  <a:pt x="82385" y="34753"/>
                </a:lnTo>
                <a:lnTo>
                  <a:pt x="81730" y="35734"/>
                </a:lnTo>
                <a:lnTo>
                  <a:pt x="81035" y="36674"/>
                </a:lnTo>
                <a:lnTo>
                  <a:pt x="80340" y="37615"/>
                </a:lnTo>
                <a:lnTo>
                  <a:pt x="79604" y="38514"/>
                </a:lnTo>
                <a:lnTo>
                  <a:pt x="78868" y="39373"/>
                </a:lnTo>
                <a:lnTo>
                  <a:pt x="78092" y="40231"/>
                </a:lnTo>
                <a:lnTo>
                  <a:pt x="77274" y="41049"/>
                </a:lnTo>
                <a:lnTo>
                  <a:pt x="76456" y="41826"/>
                </a:lnTo>
                <a:lnTo>
                  <a:pt x="75639" y="42603"/>
                </a:lnTo>
                <a:lnTo>
                  <a:pt x="74780" y="43339"/>
                </a:lnTo>
                <a:lnTo>
                  <a:pt x="73880" y="44034"/>
                </a:lnTo>
                <a:lnTo>
                  <a:pt x="72981" y="44729"/>
                </a:lnTo>
                <a:lnTo>
                  <a:pt x="72081" y="45383"/>
                </a:lnTo>
                <a:lnTo>
                  <a:pt x="71141" y="46037"/>
                </a:lnTo>
                <a:lnTo>
                  <a:pt x="70201" y="46651"/>
                </a:lnTo>
                <a:lnTo>
                  <a:pt x="69219" y="47223"/>
                </a:lnTo>
                <a:lnTo>
                  <a:pt x="68197" y="47795"/>
                </a:lnTo>
                <a:lnTo>
                  <a:pt x="67216" y="48327"/>
                </a:lnTo>
                <a:lnTo>
                  <a:pt x="66153" y="48858"/>
                </a:lnTo>
                <a:lnTo>
                  <a:pt x="65090" y="49349"/>
                </a:lnTo>
                <a:lnTo>
                  <a:pt x="64027" y="49799"/>
                </a:lnTo>
                <a:lnTo>
                  <a:pt x="62923" y="50248"/>
                </a:lnTo>
                <a:lnTo>
                  <a:pt x="61819" y="50657"/>
                </a:lnTo>
                <a:lnTo>
                  <a:pt x="60715" y="51066"/>
                </a:lnTo>
                <a:lnTo>
                  <a:pt x="59530" y="51434"/>
                </a:lnTo>
                <a:lnTo>
                  <a:pt x="58385" y="51761"/>
                </a:lnTo>
                <a:lnTo>
                  <a:pt x="57199" y="52088"/>
                </a:lnTo>
                <a:lnTo>
                  <a:pt x="55605" y="52456"/>
                </a:lnTo>
                <a:lnTo>
                  <a:pt x="53969" y="52783"/>
                </a:lnTo>
                <a:lnTo>
                  <a:pt x="52375" y="52988"/>
                </a:lnTo>
                <a:lnTo>
                  <a:pt x="50780" y="53192"/>
                </a:lnTo>
                <a:lnTo>
                  <a:pt x="49226" y="53274"/>
                </a:lnTo>
                <a:lnTo>
                  <a:pt x="47673" y="53315"/>
                </a:lnTo>
                <a:lnTo>
                  <a:pt x="46078" y="53274"/>
                </a:lnTo>
                <a:lnTo>
                  <a:pt x="44565" y="53192"/>
                </a:lnTo>
                <a:lnTo>
                  <a:pt x="43012" y="53070"/>
                </a:lnTo>
                <a:lnTo>
                  <a:pt x="41499" y="52865"/>
                </a:lnTo>
                <a:lnTo>
                  <a:pt x="39986" y="52579"/>
                </a:lnTo>
                <a:lnTo>
                  <a:pt x="38514" y="52252"/>
                </a:lnTo>
                <a:lnTo>
                  <a:pt x="37042" y="51843"/>
                </a:lnTo>
                <a:lnTo>
                  <a:pt x="35611" y="51434"/>
                </a:lnTo>
                <a:lnTo>
                  <a:pt x="34180" y="50944"/>
                </a:lnTo>
                <a:lnTo>
                  <a:pt x="32749" y="50371"/>
                </a:lnTo>
                <a:lnTo>
                  <a:pt x="31400" y="49758"/>
                </a:lnTo>
                <a:lnTo>
                  <a:pt x="30010" y="49104"/>
                </a:lnTo>
                <a:lnTo>
                  <a:pt x="28702" y="48409"/>
                </a:lnTo>
                <a:lnTo>
                  <a:pt x="27393" y="47673"/>
                </a:lnTo>
                <a:lnTo>
                  <a:pt x="26085" y="46855"/>
                </a:lnTo>
                <a:lnTo>
                  <a:pt x="24858" y="46037"/>
                </a:lnTo>
                <a:lnTo>
                  <a:pt x="23632" y="45138"/>
                </a:lnTo>
                <a:lnTo>
                  <a:pt x="22405" y="44197"/>
                </a:lnTo>
                <a:lnTo>
                  <a:pt x="21261" y="43216"/>
                </a:lnTo>
                <a:lnTo>
                  <a:pt x="20116" y="42194"/>
                </a:lnTo>
                <a:lnTo>
                  <a:pt x="19012" y="41131"/>
                </a:lnTo>
                <a:lnTo>
                  <a:pt x="17949" y="40027"/>
                </a:lnTo>
                <a:lnTo>
                  <a:pt x="16927" y="38882"/>
                </a:lnTo>
                <a:lnTo>
                  <a:pt x="15945" y="37737"/>
                </a:lnTo>
                <a:lnTo>
                  <a:pt x="14964" y="36511"/>
                </a:lnTo>
                <a:lnTo>
                  <a:pt x="14065" y="35284"/>
                </a:lnTo>
                <a:lnTo>
                  <a:pt x="13043" y="33731"/>
                </a:lnTo>
                <a:lnTo>
                  <a:pt x="12061" y="32177"/>
                </a:lnTo>
                <a:lnTo>
                  <a:pt x="11203" y="30582"/>
                </a:lnTo>
                <a:lnTo>
                  <a:pt x="10385" y="28947"/>
                </a:lnTo>
                <a:lnTo>
                  <a:pt x="9649" y="27271"/>
                </a:lnTo>
                <a:lnTo>
                  <a:pt x="8954" y="25594"/>
                </a:lnTo>
                <a:lnTo>
                  <a:pt x="8382" y="23836"/>
                </a:lnTo>
                <a:lnTo>
                  <a:pt x="7891" y="22078"/>
                </a:lnTo>
                <a:lnTo>
                  <a:pt x="7687" y="21465"/>
                </a:lnTo>
                <a:lnTo>
                  <a:pt x="7441" y="20933"/>
                </a:lnTo>
                <a:lnTo>
                  <a:pt x="7155" y="20525"/>
                </a:lnTo>
                <a:lnTo>
                  <a:pt x="6991" y="20361"/>
                </a:lnTo>
                <a:lnTo>
                  <a:pt x="6787" y="20198"/>
                </a:lnTo>
                <a:lnTo>
                  <a:pt x="6583" y="20034"/>
                </a:lnTo>
                <a:lnTo>
                  <a:pt x="6378" y="19911"/>
                </a:lnTo>
                <a:lnTo>
                  <a:pt x="5928" y="19748"/>
                </a:lnTo>
                <a:lnTo>
                  <a:pt x="5397" y="19666"/>
                </a:lnTo>
                <a:lnTo>
                  <a:pt x="4825" y="19666"/>
                </a:lnTo>
                <a:lnTo>
                  <a:pt x="4334" y="19748"/>
                </a:lnTo>
                <a:lnTo>
                  <a:pt x="3884" y="19870"/>
                </a:lnTo>
                <a:lnTo>
                  <a:pt x="3475" y="20116"/>
                </a:lnTo>
                <a:lnTo>
                  <a:pt x="3107" y="20402"/>
                </a:lnTo>
                <a:lnTo>
                  <a:pt x="2821" y="20770"/>
                </a:lnTo>
                <a:lnTo>
                  <a:pt x="2576" y="21261"/>
                </a:lnTo>
                <a:lnTo>
                  <a:pt x="2412" y="21751"/>
                </a:lnTo>
                <a:lnTo>
                  <a:pt x="2290" y="22364"/>
                </a:lnTo>
                <a:lnTo>
                  <a:pt x="1390" y="29969"/>
                </a:lnTo>
                <a:lnTo>
                  <a:pt x="940" y="33772"/>
                </a:lnTo>
                <a:lnTo>
                  <a:pt x="572" y="37574"/>
                </a:lnTo>
                <a:lnTo>
                  <a:pt x="368" y="40313"/>
                </a:lnTo>
                <a:lnTo>
                  <a:pt x="204" y="43053"/>
                </a:lnTo>
                <a:lnTo>
                  <a:pt x="82" y="45833"/>
                </a:lnTo>
                <a:lnTo>
                  <a:pt x="0" y="48572"/>
                </a:lnTo>
                <a:lnTo>
                  <a:pt x="0" y="51312"/>
                </a:lnTo>
                <a:lnTo>
                  <a:pt x="41" y="54051"/>
                </a:lnTo>
                <a:lnTo>
                  <a:pt x="123" y="56831"/>
                </a:lnTo>
                <a:lnTo>
                  <a:pt x="204" y="59570"/>
                </a:lnTo>
                <a:lnTo>
                  <a:pt x="368" y="62187"/>
                </a:lnTo>
                <a:lnTo>
                  <a:pt x="532" y="64763"/>
                </a:lnTo>
                <a:lnTo>
                  <a:pt x="736" y="67339"/>
                </a:lnTo>
                <a:lnTo>
                  <a:pt x="981" y="69955"/>
                </a:lnTo>
                <a:lnTo>
                  <a:pt x="1267" y="72531"/>
                </a:lnTo>
                <a:lnTo>
                  <a:pt x="1595" y="75107"/>
                </a:lnTo>
                <a:lnTo>
                  <a:pt x="1922" y="77683"/>
                </a:lnTo>
                <a:lnTo>
                  <a:pt x="2330" y="80218"/>
                </a:lnTo>
                <a:lnTo>
                  <a:pt x="2739" y="82793"/>
                </a:lnTo>
                <a:lnTo>
                  <a:pt x="3189" y="85328"/>
                </a:lnTo>
                <a:lnTo>
                  <a:pt x="3680" y="87904"/>
                </a:lnTo>
                <a:lnTo>
                  <a:pt x="4211" y="90439"/>
                </a:lnTo>
                <a:lnTo>
                  <a:pt x="4784" y="92974"/>
                </a:lnTo>
                <a:lnTo>
                  <a:pt x="5356" y="95509"/>
                </a:lnTo>
                <a:lnTo>
                  <a:pt x="6010" y="98003"/>
                </a:lnTo>
                <a:lnTo>
                  <a:pt x="6705" y="100538"/>
                </a:lnTo>
                <a:lnTo>
                  <a:pt x="6951" y="101274"/>
                </a:lnTo>
                <a:lnTo>
                  <a:pt x="7196" y="102010"/>
                </a:lnTo>
                <a:lnTo>
                  <a:pt x="7768" y="103482"/>
                </a:lnTo>
                <a:lnTo>
                  <a:pt x="8136" y="104218"/>
                </a:lnTo>
                <a:lnTo>
                  <a:pt x="8504" y="104913"/>
                </a:lnTo>
                <a:lnTo>
                  <a:pt x="8913" y="105526"/>
                </a:lnTo>
                <a:lnTo>
                  <a:pt x="9363" y="106139"/>
                </a:lnTo>
                <a:lnTo>
                  <a:pt x="9853" y="106712"/>
                </a:lnTo>
                <a:lnTo>
                  <a:pt x="10344" y="107202"/>
                </a:lnTo>
                <a:lnTo>
                  <a:pt x="10876" y="107652"/>
                </a:lnTo>
                <a:lnTo>
                  <a:pt x="11448" y="108061"/>
                </a:lnTo>
                <a:lnTo>
                  <a:pt x="12061" y="108429"/>
                </a:lnTo>
                <a:lnTo>
                  <a:pt x="12675" y="108756"/>
                </a:lnTo>
                <a:lnTo>
                  <a:pt x="13370" y="109042"/>
                </a:lnTo>
                <a:lnTo>
                  <a:pt x="14024" y="109287"/>
                </a:lnTo>
                <a:lnTo>
                  <a:pt x="14760" y="109451"/>
                </a:lnTo>
                <a:lnTo>
                  <a:pt x="15496" y="109574"/>
                </a:lnTo>
                <a:lnTo>
                  <a:pt x="16232" y="109696"/>
                </a:lnTo>
                <a:lnTo>
                  <a:pt x="17008" y="109737"/>
                </a:lnTo>
                <a:lnTo>
                  <a:pt x="19053" y="109778"/>
                </a:lnTo>
                <a:lnTo>
                  <a:pt x="21056" y="109778"/>
                </a:lnTo>
                <a:lnTo>
                  <a:pt x="25104" y="109696"/>
                </a:lnTo>
                <a:lnTo>
                  <a:pt x="33240" y="109451"/>
                </a:lnTo>
                <a:lnTo>
                  <a:pt x="35407" y="109369"/>
                </a:lnTo>
                <a:lnTo>
                  <a:pt x="37574" y="109287"/>
                </a:lnTo>
                <a:lnTo>
                  <a:pt x="41908" y="109001"/>
                </a:lnTo>
                <a:lnTo>
                  <a:pt x="48041" y="108592"/>
                </a:lnTo>
                <a:lnTo>
                  <a:pt x="54133" y="108143"/>
                </a:lnTo>
                <a:lnTo>
                  <a:pt x="59284" y="107734"/>
                </a:lnTo>
                <a:lnTo>
                  <a:pt x="64395" y="107284"/>
                </a:lnTo>
                <a:lnTo>
                  <a:pt x="70119" y="106793"/>
                </a:lnTo>
                <a:lnTo>
                  <a:pt x="75802" y="106221"/>
                </a:lnTo>
                <a:lnTo>
                  <a:pt x="86514" y="105199"/>
                </a:lnTo>
                <a:lnTo>
                  <a:pt x="97308" y="104136"/>
                </a:lnTo>
                <a:lnTo>
                  <a:pt x="106139" y="103318"/>
                </a:lnTo>
                <a:lnTo>
                  <a:pt x="111945" y="102746"/>
                </a:lnTo>
                <a:lnTo>
                  <a:pt x="117792" y="102214"/>
                </a:lnTo>
                <a:lnTo>
                  <a:pt x="123025" y="101805"/>
                </a:lnTo>
                <a:lnTo>
                  <a:pt x="128258" y="101396"/>
                </a:lnTo>
                <a:lnTo>
                  <a:pt x="134677" y="100947"/>
                </a:lnTo>
                <a:lnTo>
                  <a:pt x="141096" y="100538"/>
                </a:lnTo>
                <a:lnTo>
                  <a:pt x="145062" y="100252"/>
                </a:lnTo>
                <a:lnTo>
                  <a:pt x="147066" y="100170"/>
                </a:lnTo>
                <a:lnTo>
                  <a:pt x="149069" y="100088"/>
                </a:lnTo>
                <a:lnTo>
                  <a:pt x="162357" y="99843"/>
                </a:lnTo>
                <a:lnTo>
                  <a:pt x="168981" y="99761"/>
                </a:lnTo>
                <a:lnTo>
                  <a:pt x="172292" y="99720"/>
                </a:lnTo>
                <a:lnTo>
                  <a:pt x="175604" y="99720"/>
                </a:lnTo>
                <a:lnTo>
                  <a:pt x="178016" y="99761"/>
                </a:lnTo>
                <a:lnTo>
                  <a:pt x="180469" y="99843"/>
                </a:lnTo>
                <a:lnTo>
                  <a:pt x="185335" y="100047"/>
                </a:lnTo>
                <a:lnTo>
                  <a:pt x="190200" y="100293"/>
                </a:lnTo>
                <a:lnTo>
                  <a:pt x="195025" y="100661"/>
                </a:lnTo>
                <a:lnTo>
                  <a:pt x="199972" y="101069"/>
                </a:lnTo>
                <a:lnTo>
                  <a:pt x="204919" y="101519"/>
                </a:lnTo>
                <a:lnTo>
                  <a:pt x="209825" y="102051"/>
                </a:lnTo>
                <a:lnTo>
                  <a:pt x="214732" y="102582"/>
                </a:lnTo>
                <a:lnTo>
                  <a:pt x="219679" y="103155"/>
                </a:lnTo>
                <a:lnTo>
                  <a:pt x="224585" y="103768"/>
                </a:lnTo>
                <a:lnTo>
                  <a:pt x="229491" y="104381"/>
                </a:lnTo>
                <a:lnTo>
                  <a:pt x="234398" y="104953"/>
                </a:lnTo>
                <a:lnTo>
                  <a:pt x="237668" y="105321"/>
                </a:lnTo>
                <a:lnTo>
                  <a:pt x="240898" y="105608"/>
                </a:lnTo>
                <a:lnTo>
                  <a:pt x="247399" y="106180"/>
                </a:lnTo>
                <a:lnTo>
                  <a:pt x="250139" y="106425"/>
                </a:lnTo>
                <a:lnTo>
                  <a:pt x="252919" y="106589"/>
                </a:lnTo>
                <a:lnTo>
                  <a:pt x="255699" y="106712"/>
                </a:lnTo>
                <a:lnTo>
                  <a:pt x="258438" y="106793"/>
                </a:lnTo>
                <a:lnTo>
                  <a:pt x="261219" y="106875"/>
                </a:lnTo>
                <a:lnTo>
                  <a:pt x="263999" y="106834"/>
                </a:lnTo>
                <a:lnTo>
                  <a:pt x="266738" y="106793"/>
                </a:lnTo>
                <a:lnTo>
                  <a:pt x="269518" y="106671"/>
                </a:lnTo>
                <a:lnTo>
                  <a:pt x="271236" y="106589"/>
                </a:lnTo>
                <a:lnTo>
                  <a:pt x="272994" y="106466"/>
                </a:lnTo>
                <a:lnTo>
                  <a:pt x="276428" y="106139"/>
                </a:lnTo>
                <a:lnTo>
                  <a:pt x="283338" y="105362"/>
                </a:lnTo>
                <a:lnTo>
                  <a:pt x="283788" y="105281"/>
                </a:lnTo>
                <a:lnTo>
                  <a:pt x="284196" y="105117"/>
                </a:lnTo>
                <a:lnTo>
                  <a:pt x="284523" y="104872"/>
                </a:lnTo>
                <a:lnTo>
                  <a:pt x="284810" y="104586"/>
                </a:lnTo>
                <a:lnTo>
                  <a:pt x="285096" y="104299"/>
                </a:lnTo>
                <a:lnTo>
                  <a:pt x="285341" y="103931"/>
                </a:lnTo>
                <a:lnTo>
                  <a:pt x="285750" y="103155"/>
                </a:lnTo>
                <a:lnTo>
                  <a:pt x="285750" y="102214"/>
                </a:lnTo>
                <a:lnTo>
                  <a:pt x="283583" y="95345"/>
                </a:lnTo>
                <a:lnTo>
                  <a:pt x="282070" y="90603"/>
                </a:lnTo>
                <a:lnTo>
                  <a:pt x="280476" y="85901"/>
                </a:lnTo>
                <a:lnTo>
                  <a:pt x="278840" y="81240"/>
                </a:lnTo>
                <a:lnTo>
                  <a:pt x="277123" y="76620"/>
                </a:lnTo>
                <a:lnTo>
                  <a:pt x="275365" y="72000"/>
                </a:lnTo>
                <a:lnTo>
                  <a:pt x="273484" y="67420"/>
                </a:lnTo>
                <a:lnTo>
                  <a:pt x="271563" y="62882"/>
                </a:lnTo>
                <a:lnTo>
                  <a:pt x="269559" y="58385"/>
                </a:lnTo>
                <a:lnTo>
                  <a:pt x="267515" y="53928"/>
                </a:lnTo>
                <a:lnTo>
                  <a:pt x="265389" y="49472"/>
                </a:lnTo>
                <a:lnTo>
                  <a:pt x="263181" y="45056"/>
                </a:lnTo>
                <a:lnTo>
                  <a:pt x="260892" y="40681"/>
                </a:lnTo>
                <a:lnTo>
                  <a:pt x="258561" y="36306"/>
                </a:lnTo>
                <a:lnTo>
                  <a:pt x="256149" y="32013"/>
                </a:lnTo>
                <a:lnTo>
                  <a:pt x="253655" y="27720"/>
                </a:lnTo>
                <a:lnTo>
                  <a:pt x="251079" y="23468"/>
                </a:lnTo>
                <a:lnTo>
                  <a:pt x="249811" y="21424"/>
                </a:lnTo>
                <a:lnTo>
                  <a:pt x="248503" y="19462"/>
                </a:lnTo>
                <a:lnTo>
                  <a:pt x="247113" y="17499"/>
                </a:lnTo>
                <a:lnTo>
                  <a:pt x="245682" y="15618"/>
                </a:lnTo>
                <a:lnTo>
                  <a:pt x="244169" y="13778"/>
                </a:lnTo>
                <a:lnTo>
                  <a:pt x="242616" y="11980"/>
                </a:lnTo>
                <a:lnTo>
                  <a:pt x="241798" y="11121"/>
                </a:lnTo>
                <a:lnTo>
                  <a:pt x="240939" y="10262"/>
                </a:lnTo>
                <a:lnTo>
                  <a:pt x="240081" y="9445"/>
                </a:lnTo>
                <a:lnTo>
                  <a:pt x="239222" y="8627"/>
                </a:lnTo>
                <a:lnTo>
                  <a:pt x="238364" y="7891"/>
                </a:lnTo>
                <a:lnTo>
                  <a:pt x="237546" y="7155"/>
                </a:lnTo>
                <a:lnTo>
                  <a:pt x="236646" y="6460"/>
                </a:lnTo>
                <a:lnTo>
                  <a:pt x="235788" y="5806"/>
                </a:lnTo>
                <a:lnTo>
                  <a:pt x="234888" y="5192"/>
                </a:lnTo>
                <a:lnTo>
                  <a:pt x="233989" y="4579"/>
                </a:lnTo>
                <a:lnTo>
                  <a:pt x="233048" y="4007"/>
                </a:lnTo>
                <a:lnTo>
                  <a:pt x="232108" y="3475"/>
                </a:lnTo>
                <a:lnTo>
                  <a:pt x="231127" y="2985"/>
                </a:lnTo>
                <a:lnTo>
                  <a:pt x="230145" y="2535"/>
                </a:lnTo>
                <a:lnTo>
                  <a:pt x="229123" y="2085"/>
                </a:lnTo>
                <a:lnTo>
                  <a:pt x="228101" y="1717"/>
                </a:lnTo>
                <a:lnTo>
                  <a:pt x="227079" y="1349"/>
                </a:lnTo>
                <a:lnTo>
                  <a:pt x="226016" y="1022"/>
                </a:lnTo>
                <a:lnTo>
                  <a:pt x="224912" y="777"/>
                </a:lnTo>
                <a:lnTo>
                  <a:pt x="223808" y="532"/>
                </a:lnTo>
                <a:lnTo>
                  <a:pt x="222132" y="245"/>
                </a:lnTo>
                <a:lnTo>
                  <a:pt x="220456"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9"/>
          <p:cNvSpPr/>
          <p:nvPr/>
        </p:nvSpPr>
        <p:spPr>
          <a:xfrm flipH="1">
            <a:off x="6841500" y="1282950"/>
            <a:ext cx="1152300" cy="11523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9"/>
          <p:cNvSpPr/>
          <p:nvPr/>
        </p:nvSpPr>
        <p:spPr>
          <a:xfrm flipH="1">
            <a:off x="0" y="0"/>
            <a:ext cx="9144000" cy="5143648"/>
          </a:xfrm>
          <a:custGeom>
            <a:rect b="b" l="l" r="r" t="t"/>
            <a:pathLst>
              <a:path extrusionOk="0" h="160739" w="285750">
                <a:moveTo>
                  <a:pt x="278825" y="6764"/>
                </a:moveTo>
                <a:lnTo>
                  <a:pt x="278825" y="153975"/>
                </a:lnTo>
                <a:lnTo>
                  <a:pt x="6925" y="153975"/>
                </a:lnTo>
                <a:lnTo>
                  <a:pt x="6925" y="6764"/>
                </a:lnTo>
                <a:close/>
                <a:moveTo>
                  <a:pt x="0" y="0"/>
                </a:moveTo>
                <a:lnTo>
                  <a:pt x="0" y="160739"/>
                </a:lnTo>
                <a:lnTo>
                  <a:pt x="285750" y="160739"/>
                </a:lnTo>
                <a:lnTo>
                  <a:pt x="28575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8" name="Shape 58"/>
        <p:cNvGrpSpPr/>
        <p:nvPr/>
      </p:nvGrpSpPr>
      <p:grpSpPr>
        <a:xfrm>
          <a:off x="0" y="0"/>
          <a:ext cx="0" cy="0"/>
          <a:chOff x="0" y="0"/>
          <a:chExt cx="0" cy="0"/>
        </a:xfrm>
      </p:grpSpPr>
      <p:sp>
        <p:nvSpPr>
          <p:cNvPr id="59" name="Google Shape;59;p10"/>
          <p:cNvSpPr txBox="1"/>
          <p:nvPr>
            <p:ph type="title"/>
          </p:nvPr>
        </p:nvSpPr>
        <p:spPr>
          <a:xfrm>
            <a:off x="720000" y="680250"/>
            <a:ext cx="4655700" cy="1757100"/>
          </a:xfrm>
          <a:prstGeom prst="rect">
            <a:avLst/>
          </a:prstGeom>
        </p:spPr>
        <p:txBody>
          <a:bodyPr anchorCtr="0" anchor="ctr" bIns="91425" lIns="91425" spcFirstLastPara="1" rIns="91425" wrap="square" tIns="91425">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0" name="Google Shape;60;p10"/>
          <p:cNvSpPr txBox="1"/>
          <p:nvPr>
            <p:ph idx="1" type="subTitle"/>
          </p:nvPr>
        </p:nvSpPr>
        <p:spPr>
          <a:xfrm>
            <a:off x="720000" y="2437350"/>
            <a:ext cx="3512400" cy="11106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600"/>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p:txBody>
      </p:sp>
      <p:pic>
        <p:nvPicPr>
          <p:cNvPr id="61" name="Google Shape;61;p10"/>
          <p:cNvPicPr preferRelativeResize="0"/>
          <p:nvPr/>
        </p:nvPicPr>
        <p:blipFill rotWithShape="1">
          <a:blip r:embed="rId2">
            <a:alphaModFix/>
          </a:blip>
          <a:srcRect b="55452" l="0" r="32432" t="0"/>
          <a:stretch/>
        </p:blipFill>
        <p:spPr>
          <a:xfrm flipH="1">
            <a:off x="0" y="3886201"/>
            <a:ext cx="2769425" cy="1316500"/>
          </a:xfrm>
          <a:prstGeom prst="rect">
            <a:avLst/>
          </a:prstGeom>
          <a:noFill/>
          <a:ln>
            <a:noFill/>
          </a:ln>
        </p:spPr>
      </p:pic>
      <p:sp>
        <p:nvSpPr>
          <p:cNvPr id="62" name="Google Shape;62;p10"/>
          <p:cNvSpPr/>
          <p:nvPr/>
        </p:nvSpPr>
        <p:spPr>
          <a:xfrm flipH="1">
            <a:off x="7798375" y="540000"/>
            <a:ext cx="1152300" cy="11523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2.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2800"/>
              <a:buFont typeface="Montserrat ExtraBold"/>
              <a:buNone/>
              <a:defRPr sz="2800">
                <a:solidFill>
                  <a:schemeClr val="dk2"/>
                </a:solidFill>
                <a:latin typeface="Montserrat ExtraBold"/>
                <a:ea typeface="Montserrat ExtraBold"/>
                <a:cs typeface="Montserrat ExtraBold"/>
                <a:sym typeface="Montserrat ExtraBold"/>
              </a:defRPr>
            </a:lvl1pPr>
            <a:lvl2pPr lvl="1" rtl="0">
              <a:spcBef>
                <a:spcPts val="0"/>
              </a:spcBef>
              <a:spcAft>
                <a:spcPts val="0"/>
              </a:spcAft>
              <a:buClr>
                <a:schemeClr val="dk1"/>
              </a:buClr>
              <a:buSzPts val="2800"/>
              <a:buFont typeface="Bebas Neue"/>
              <a:buNone/>
              <a:defRPr sz="2800">
                <a:solidFill>
                  <a:schemeClr val="dk1"/>
                </a:solidFill>
                <a:latin typeface="Bebas Neue"/>
                <a:ea typeface="Bebas Neue"/>
                <a:cs typeface="Bebas Neue"/>
                <a:sym typeface="Bebas Neue"/>
              </a:defRPr>
            </a:lvl2pPr>
            <a:lvl3pPr lvl="2" rtl="0">
              <a:spcBef>
                <a:spcPts val="0"/>
              </a:spcBef>
              <a:spcAft>
                <a:spcPts val="0"/>
              </a:spcAft>
              <a:buClr>
                <a:schemeClr val="dk1"/>
              </a:buClr>
              <a:buSzPts val="2800"/>
              <a:buFont typeface="Bebas Neue"/>
              <a:buNone/>
              <a:defRPr sz="2800">
                <a:solidFill>
                  <a:schemeClr val="dk1"/>
                </a:solidFill>
                <a:latin typeface="Bebas Neue"/>
                <a:ea typeface="Bebas Neue"/>
                <a:cs typeface="Bebas Neue"/>
                <a:sym typeface="Bebas Neue"/>
              </a:defRPr>
            </a:lvl3pPr>
            <a:lvl4pPr lvl="3" rtl="0">
              <a:spcBef>
                <a:spcPts val="0"/>
              </a:spcBef>
              <a:spcAft>
                <a:spcPts val="0"/>
              </a:spcAft>
              <a:buClr>
                <a:schemeClr val="dk1"/>
              </a:buClr>
              <a:buSzPts val="2800"/>
              <a:buFont typeface="Bebas Neue"/>
              <a:buNone/>
              <a:defRPr sz="2800">
                <a:solidFill>
                  <a:schemeClr val="dk1"/>
                </a:solidFill>
                <a:latin typeface="Bebas Neue"/>
                <a:ea typeface="Bebas Neue"/>
                <a:cs typeface="Bebas Neue"/>
                <a:sym typeface="Bebas Neue"/>
              </a:defRPr>
            </a:lvl4pPr>
            <a:lvl5pPr lvl="4" rtl="0">
              <a:spcBef>
                <a:spcPts val="0"/>
              </a:spcBef>
              <a:spcAft>
                <a:spcPts val="0"/>
              </a:spcAft>
              <a:buClr>
                <a:schemeClr val="dk1"/>
              </a:buClr>
              <a:buSzPts val="2800"/>
              <a:buFont typeface="Bebas Neue"/>
              <a:buNone/>
              <a:defRPr sz="2800">
                <a:solidFill>
                  <a:schemeClr val="dk1"/>
                </a:solidFill>
                <a:latin typeface="Bebas Neue"/>
                <a:ea typeface="Bebas Neue"/>
                <a:cs typeface="Bebas Neue"/>
                <a:sym typeface="Bebas Neue"/>
              </a:defRPr>
            </a:lvl5pPr>
            <a:lvl6pPr lvl="5" rtl="0">
              <a:spcBef>
                <a:spcPts val="0"/>
              </a:spcBef>
              <a:spcAft>
                <a:spcPts val="0"/>
              </a:spcAft>
              <a:buClr>
                <a:schemeClr val="dk1"/>
              </a:buClr>
              <a:buSzPts val="2800"/>
              <a:buFont typeface="Bebas Neue"/>
              <a:buNone/>
              <a:defRPr sz="2800">
                <a:solidFill>
                  <a:schemeClr val="dk1"/>
                </a:solidFill>
                <a:latin typeface="Bebas Neue"/>
                <a:ea typeface="Bebas Neue"/>
                <a:cs typeface="Bebas Neue"/>
                <a:sym typeface="Bebas Neue"/>
              </a:defRPr>
            </a:lvl6pPr>
            <a:lvl7pPr lvl="6" rtl="0">
              <a:spcBef>
                <a:spcPts val="0"/>
              </a:spcBef>
              <a:spcAft>
                <a:spcPts val="0"/>
              </a:spcAft>
              <a:buClr>
                <a:schemeClr val="dk1"/>
              </a:buClr>
              <a:buSzPts val="2800"/>
              <a:buFont typeface="Bebas Neue"/>
              <a:buNone/>
              <a:defRPr sz="2800">
                <a:solidFill>
                  <a:schemeClr val="dk1"/>
                </a:solidFill>
                <a:latin typeface="Bebas Neue"/>
                <a:ea typeface="Bebas Neue"/>
                <a:cs typeface="Bebas Neue"/>
                <a:sym typeface="Bebas Neue"/>
              </a:defRPr>
            </a:lvl7pPr>
            <a:lvl8pPr lvl="7" rtl="0">
              <a:spcBef>
                <a:spcPts val="0"/>
              </a:spcBef>
              <a:spcAft>
                <a:spcPts val="0"/>
              </a:spcAft>
              <a:buClr>
                <a:schemeClr val="dk1"/>
              </a:buClr>
              <a:buSzPts val="2800"/>
              <a:buFont typeface="Bebas Neue"/>
              <a:buNone/>
              <a:defRPr sz="2800">
                <a:solidFill>
                  <a:schemeClr val="dk1"/>
                </a:solidFill>
                <a:latin typeface="Bebas Neue"/>
                <a:ea typeface="Bebas Neue"/>
                <a:cs typeface="Bebas Neue"/>
                <a:sym typeface="Bebas Neue"/>
              </a:defRPr>
            </a:lvl8pPr>
            <a:lvl9pPr lvl="8" rtl="0">
              <a:spcBef>
                <a:spcPts val="0"/>
              </a:spcBef>
              <a:spcAft>
                <a:spcPts val="0"/>
              </a:spcAft>
              <a:buClr>
                <a:schemeClr val="dk1"/>
              </a:buClr>
              <a:buSzPts val="2800"/>
              <a:buFont typeface="Bebas Neue"/>
              <a:buNone/>
              <a:defRPr sz="2800">
                <a:solidFill>
                  <a:schemeClr val="dk1"/>
                </a:solidFill>
                <a:latin typeface="Bebas Neue"/>
                <a:ea typeface="Bebas Neue"/>
                <a:cs typeface="Bebas Neue"/>
                <a:sym typeface="Bebas Neu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Montserrat Medium"/>
              <a:buChar char="●"/>
              <a:defRPr sz="1800">
                <a:solidFill>
                  <a:schemeClr val="dk2"/>
                </a:solidFill>
                <a:latin typeface="Montserrat Medium"/>
                <a:ea typeface="Montserrat Medium"/>
                <a:cs typeface="Montserrat Medium"/>
                <a:sym typeface="Montserrat Medium"/>
              </a:defRPr>
            </a:lvl1pPr>
            <a:lvl2pPr indent="-317500" lvl="1" marL="914400">
              <a:lnSpc>
                <a:spcPct val="115000"/>
              </a:lnSpc>
              <a:spcBef>
                <a:spcPts val="1600"/>
              </a:spcBef>
              <a:spcAft>
                <a:spcPts val="0"/>
              </a:spcAft>
              <a:buClr>
                <a:schemeClr val="dk2"/>
              </a:buClr>
              <a:buSzPts val="1400"/>
              <a:buFont typeface="Montserrat Medium"/>
              <a:buChar char="○"/>
              <a:defRPr>
                <a:solidFill>
                  <a:schemeClr val="dk2"/>
                </a:solidFill>
                <a:latin typeface="Montserrat Medium"/>
                <a:ea typeface="Montserrat Medium"/>
                <a:cs typeface="Montserrat Medium"/>
                <a:sym typeface="Montserrat Medium"/>
              </a:defRPr>
            </a:lvl2pPr>
            <a:lvl3pPr indent="-317500" lvl="2" marL="1371600">
              <a:lnSpc>
                <a:spcPct val="115000"/>
              </a:lnSpc>
              <a:spcBef>
                <a:spcPts val="1600"/>
              </a:spcBef>
              <a:spcAft>
                <a:spcPts val="0"/>
              </a:spcAft>
              <a:buClr>
                <a:schemeClr val="dk2"/>
              </a:buClr>
              <a:buSzPts val="1400"/>
              <a:buFont typeface="Montserrat Medium"/>
              <a:buChar char="■"/>
              <a:defRPr>
                <a:solidFill>
                  <a:schemeClr val="dk2"/>
                </a:solidFill>
                <a:latin typeface="Montserrat Medium"/>
                <a:ea typeface="Montserrat Medium"/>
                <a:cs typeface="Montserrat Medium"/>
                <a:sym typeface="Montserrat Medium"/>
              </a:defRPr>
            </a:lvl3pPr>
            <a:lvl4pPr indent="-317500" lvl="3" marL="1828800">
              <a:lnSpc>
                <a:spcPct val="115000"/>
              </a:lnSpc>
              <a:spcBef>
                <a:spcPts val="1600"/>
              </a:spcBef>
              <a:spcAft>
                <a:spcPts val="0"/>
              </a:spcAft>
              <a:buClr>
                <a:schemeClr val="dk2"/>
              </a:buClr>
              <a:buSzPts val="1400"/>
              <a:buFont typeface="Montserrat Medium"/>
              <a:buChar char="●"/>
              <a:defRPr>
                <a:solidFill>
                  <a:schemeClr val="dk2"/>
                </a:solidFill>
                <a:latin typeface="Montserrat Medium"/>
                <a:ea typeface="Montserrat Medium"/>
                <a:cs typeface="Montserrat Medium"/>
                <a:sym typeface="Montserrat Medium"/>
              </a:defRPr>
            </a:lvl4pPr>
            <a:lvl5pPr indent="-317500" lvl="4" marL="2286000">
              <a:lnSpc>
                <a:spcPct val="115000"/>
              </a:lnSpc>
              <a:spcBef>
                <a:spcPts val="1600"/>
              </a:spcBef>
              <a:spcAft>
                <a:spcPts val="0"/>
              </a:spcAft>
              <a:buClr>
                <a:schemeClr val="dk2"/>
              </a:buClr>
              <a:buSzPts val="1400"/>
              <a:buFont typeface="Montserrat Medium"/>
              <a:buChar char="○"/>
              <a:defRPr>
                <a:solidFill>
                  <a:schemeClr val="dk2"/>
                </a:solidFill>
                <a:latin typeface="Montserrat Medium"/>
                <a:ea typeface="Montserrat Medium"/>
                <a:cs typeface="Montserrat Medium"/>
                <a:sym typeface="Montserrat Medium"/>
              </a:defRPr>
            </a:lvl5pPr>
            <a:lvl6pPr indent="-317500" lvl="5" marL="2743200">
              <a:lnSpc>
                <a:spcPct val="115000"/>
              </a:lnSpc>
              <a:spcBef>
                <a:spcPts val="1600"/>
              </a:spcBef>
              <a:spcAft>
                <a:spcPts val="0"/>
              </a:spcAft>
              <a:buClr>
                <a:schemeClr val="dk2"/>
              </a:buClr>
              <a:buSzPts val="1400"/>
              <a:buFont typeface="Montserrat Medium"/>
              <a:buChar char="■"/>
              <a:defRPr>
                <a:solidFill>
                  <a:schemeClr val="dk2"/>
                </a:solidFill>
                <a:latin typeface="Montserrat Medium"/>
                <a:ea typeface="Montserrat Medium"/>
                <a:cs typeface="Montserrat Medium"/>
                <a:sym typeface="Montserrat Medium"/>
              </a:defRPr>
            </a:lvl6pPr>
            <a:lvl7pPr indent="-317500" lvl="6" marL="3200400">
              <a:lnSpc>
                <a:spcPct val="115000"/>
              </a:lnSpc>
              <a:spcBef>
                <a:spcPts val="1600"/>
              </a:spcBef>
              <a:spcAft>
                <a:spcPts val="0"/>
              </a:spcAft>
              <a:buClr>
                <a:schemeClr val="dk2"/>
              </a:buClr>
              <a:buSzPts val="1400"/>
              <a:buFont typeface="Montserrat Medium"/>
              <a:buChar char="●"/>
              <a:defRPr>
                <a:solidFill>
                  <a:schemeClr val="dk2"/>
                </a:solidFill>
                <a:latin typeface="Montserrat Medium"/>
                <a:ea typeface="Montserrat Medium"/>
                <a:cs typeface="Montserrat Medium"/>
                <a:sym typeface="Montserrat Medium"/>
              </a:defRPr>
            </a:lvl7pPr>
            <a:lvl8pPr indent="-317500" lvl="7" marL="3657600">
              <a:lnSpc>
                <a:spcPct val="115000"/>
              </a:lnSpc>
              <a:spcBef>
                <a:spcPts val="1600"/>
              </a:spcBef>
              <a:spcAft>
                <a:spcPts val="0"/>
              </a:spcAft>
              <a:buClr>
                <a:schemeClr val="dk2"/>
              </a:buClr>
              <a:buSzPts val="1400"/>
              <a:buFont typeface="Montserrat Medium"/>
              <a:buChar char="○"/>
              <a:defRPr>
                <a:solidFill>
                  <a:schemeClr val="dk2"/>
                </a:solidFill>
                <a:latin typeface="Montserrat Medium"/>
                <a:ea typeface="Montserrat Medium"/>
                <a:cs typeface="Montserrat Medium"/>
                <a:sym typeface="Montserrat Medium"/>
              </a:defRPr>
            </a:lvl8pPr>
            <a:lvl9pPr indent="-317500" lvl="8" marL="4114800">
              <a:lnSpc>
                <a:spcPct val="115000"/>
              </a:lnSpc>
              <a:spcBef>
                <a:spcPts val="1600"/>
              </a:spcBef>
              <a:spcAft>
                <a:spcPts val="1600"/>
              </a:spcAft>
              <a:buClr>
                <a:schemeClr val="dk2"/>
              </a:buClr>
              <a:buSzPts val="1400"/>
              <a:buFont typeface="Montserrat Medium"/>
              <a:buChar char="■"/>
              <a:defRPr>
                <a:solidFill>
                  <a:schemeClr val="dk2"/>
                </a:solidFill>
                <a:latin typeface="Montserrat Medium"/>
                <a:ea typeface="Montserrat Medium"/>
                <a:cs typeface="Montserrat Medium"/>
                <a:sym typeface="Montserrat Medium"/>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tools.ietf.org/html/rfc6819" TargetMode="External"/><Relationship Id="rId4" Type="http://schemas.openxmlformats.org/officeDocument/2006/relationships/hyperlink" Target="https://tools.ietf.org/html/draft-ietf-oauth-security-topic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4.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hyperlink" Target="https://oauth.net/2/authorization-server-metadata/"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hyperlink" Target="https://www.rfc-editor.org/rfc/rfc6749"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76" name="Shape 176"/>
        <p:cNvGrpSpPr/>
        <p:nvPr/>
      </p:nvGrpSpPr>
      <p:grpSpPr>
        <a:xfrm>
          <a:off x="0" y="0"/>
          <a:ext cx="0" cy="0"/>
          <a:chOff x="0" y="0"/>
          <a:chExt cx="0" cy="0"/>
        </a:xfrm>
      </p:grpSpPr>
      <p:sp>
        <p:nvSpPr>
          <p:cNvPr id="177" name="Google Shape;177;p25"/>
          <p:cNvSpPr txBox="1"/>
          <p:nvPr>
            <p:ph type="ctrTitle"/>
          </p:nvPr>
        </p:nvSpPr>
        <p:spPr>
          <a:xfrm>
            <a:off x="720000" y="687200"/>
            <a:ext cx="7446900" cy="1654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300"/>
              <a:t>Vulnerability </a:t>
            </a:r>
            <a:r>
              <a:rPr lang="en" sz="3300"/>
              <a:t>Scanner</a:t>
            </a:r>
            <a:r>
              <a:rPr lang="en" sz="3300"/>
              <a:t> in OAuth 2.0 related Vulnerabilities</a:t>
            </a:r>
            <a:endParaRPr sz="3300"/>
          </a:p>
        </p:txBody>
      </p:sp>
      <p:sp>
        <p:nvSpPr>
          <p:cNvPr id="178" name="Google Shape;178;p25"/>
          <p:cNvSpPr txBox="1"/>
          <p:nvPr>
            <p:ph idx="1" type="subTitle"/>
          </p:nvPr>
        </p:nvSpPr>
        <p:spPr>
          <a:xfrm>
            <a:off x="720000" y="2902750"/>
            <a:ext cx="3735000" cy="79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Montserrat"/>
                <a:ea typeface="Montserrat"/>
                <a:cs typeface="Montserrat"/>
                <a:sym typeface="Montserrat"/>
              </a:rPr>
              <a:t>Master Thesis</a:t>
            </a:r>
            <a:endParaRPr>
              <a:latin typeface="Montserrat"/>
              <a:ea typeface="Montserrat"/>
              <a:cs typeface="Montserrat"/>
              <a:sym typeface="Montserrat"/>
            </a:endParaRPr>
          </a:p>
          <a:p>
            <a:pPr indent="0" lvl="0" marL="0" rtl="0" algn="l">
              <a:spcBef>
                <a:spcPts val="0"/>
              </a:spcBef>
              <a:spcAft>
                <a:spcPts val="0"/>
              </a:spcAft>
              <a:buNone/>
            </a:pPr>
            <a:r>
              <a:rPr lang="en">
                <a:latin typeface="Montserrat"/>
                <a:ea typeface="Montserrat"/>
                <a:cs typeface="Montserrat"/>
                <a:sym typeface="Montserrat"/>
              </a:rPr>
              <a:t>Karabalis Evangelos</a:t>
            </a:r>
            <a:r>
              <a:rPr lang="en">
                <a:latin typeface="Montserrat"/>
                <a:ea typeface="Montserrat"/>
                <a:cs typeface="Montserrat"/>
                <a:sym typeface="Montserrat"/>
              </a:rPr>
              <a:t> (320013)</a:t>
            </a:r>
            <a:endParaRPr>
              <a:latin typeface="Montserrat"/>
              <a:ea typeface="Montserrat"/>
              <a:cs typeface="Montserrat"/>
              <a:sym typeface="Montserrat"/>
            </a:endParaRPr>
          </a:p>
          <a:p>
            <a:pPr indent="0" lvl="0" marL="0" rtl="0" algn="l">
              <a:spcBef>
                <a:spcPts val="0"/>
              </a:spcBef>
              <a:spcAft>
                <a:spcPts val="0"/>
              </a:spcAft>
              <a:buNone/>
            </a:pPr>
            <a:r>
              <a:t/>
            </a:r>
            <a:endParaRPr>
              <a:latin typeface="Montserrat"/>
              <a:ea typeface="Montserrat"/>
              <a:cs typeface="Montserrat"/>
              <a:sym typeface="Montserrat"/>
            </a:endParaRPr>
          </a:p>
          <a:p>
            <a:pPr indent="0" lvl="0" marL="0" rtl="0" algn="l">
              <a:spcBef>
                <a:spcPts val="0"/>
              </a:spcBef>
              <a:spcAft>
                <a:spcPts val="0"/>
              </a:spcAft>
              <a:buNone/>
            </a:pPr>
            <a:r>
              <a:rPr lang="en">
                <a:latin typeface="Montserrat"/>
                <a:ea typeface="Montserrat"/>
                <a:cs typeface="Montserrat"/>
                <a:sym typeface="Montserrat"/>
              </a:rPr>
              <a:t>Supervisor </a:t>
            </a:r>
            <a:r>
              <a:rPr lang="en">
                <a:latin typeface="Montserrat"/>
                <a:ea typeface="Montserrat"/>
                <a:cs typeface="Montserrat"/>
                <a:sym typeface="Montserrat"/>
              </a:rPr>
              <a:t>Professor</a:t>
            </a:r>
            <a:r>
              <a:rPr lang="en">
                <a:latin typeface="Montserrat"/>
                <a:ea typeface="Montserrat"/>
                <a:cs typeface="Montserrat"/>
                <a:sym typeface="Montserrat"/>
              </a:rPr>
              <a:t>:</a:t>
            </a:r>
            <a:endParaRPr>
              <a:latin typeface="Montserrat"/>
              <a:ea typeface="Montserrat"/>
              <a:cs typeface="Montserrat"/>
              <a:sym typeface="Montserrat"/>
            </a:endParaRPr>
          </a:p>
          <a:p>
            <a:pPr indent="0" lvl="0" marL="0" rtl="0" algn="l">
              <a:spcBef>
                <a:spcPts val="0"/>
              </a:spcBef>
              <a:spcAft>
                <a:spcPts val="0"/>
              </a:spcAft>
              <a:buNone/>
            </a:pPr>
            <a:r>
              <a:rPr lang="en">
                <a:latin typeface="Montserrat"/>
                <a:ea typeface="Montserrat"/>
                <a:cs typeface="Montserrat"/>
                <a:sym typeface="Montserrat"/>
              </a:rPr>
              <a:t>Kambourakis George		</a:t>
            </a:r>
            <a:endParaRPr>
              <a:latin typeface="Montserrat"/>
              <a:ea typeface="Montserrat"/>
              <a:cs typeface="Montserrat"/>
              <a:sym typeface="Montserrat"/>
            </a:endParaRPr>
          </a:p>
        </p:txBody>
      </p:sp>
      <p:sp>
        <p:nvSpPr>
          <p:cNvPr id="179" name="Google Shape;179;p25"/>
          <p:cNvSpPr txBox="1"/>
          <p:nvPr>
            <p:ph idx="1" type="subTitle"/>
          </p:nvPr>
        </p:nvSpPr>
        <p:spPr>
          <a:xfrm>
            <a:off x="5265825" y="4409900"/>
            <a:ext cx="4209900" cy="79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Montserrat"/>
                <a:ea typeface="Montserrat"/>
                <a:cs typeface="Montserrat"/>
                <a:sym typeface="Montserrat"/>
              </a:rPr>
              <a:t>University of Aegean</a:t>
            </a:r>
            <a:endParaRPr>
              <a:latin typeface="Montserrat"/>
              <a:ea typeface="Montserrat"/>
              <a:cs typeface="Montserrat"/>
              <a:sym typeface="Montserrat"/>
            </a:endParaRPr>
          </a:p>
          <a:p>
            <a:pPr indent="0" lvl="0" marL="0" rtl="0" algn="l">
              <a:spcBef>
                <a:spcPts val="0"/>
              </a:spcBef>
              <a:spcAft>
                <a:spcPts val="0"/>
              </a:spcAft>
              <a:buNone/>
            </a:pPr>
            <a:r>
              <a:rPr lang="en" sz="1000">
                <a:latin typeface="Montserrat"/>
                <a:ea typeface="Montserrat"/>
                <a:cs typeface="Montserrat"/>
                <a:sym typeface="Montserrat"/>
              </a:rPr>
              <a:t>INFORMATION AND COMMUNICATION SYSTEM SECURITY</a:t>
            </a:r>
            <a:endParaRPr sz="1000">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1" name="Shape 241"/>
        <p:cNvGrpSpPr/>
        <p:nvPr/>
      </p:nvGrpSpPr>
      <p:grpSpPr>
        <a:xfrm>
          <a:off x="0" y="0"/>
          <a:ext cx="0" cy="0"/>
          <a:chOff x="0" y="0"/>
          <a:chExt cx="0" cy="0"/>
        </a:xfrm>
      </p:grpSpPr>
      <p:sp>
        <p:nvSpPr>
          <p:cNvPr id="242" name="Google Shape;242;p34"/>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Montserrat"/>
                <a:ea typeface="Montserrat"/>
                <a:cs typeface="Montserrat"/>
                <a:sym typeface="Montserrat"/>
              </a:rPr>
              <a:t>The main objective </a:t>
            </a:r>
            <a:endParaRPr b="1">
              <a:latin typeface="Montserrat"/>
              <a:ea typeface="Montserrat"/>
              <a:cs typeface="Montserrat"/>
              <a:sym typeface="Montserrat"/>
            </a:endParaRPr>
          </a:p>
        </p:txBody>
      </p:sp>
      <p:sp>
        <p:nvSpPr>
          <p:cNvPr id="243" name="Google Shape;243;p34"/>
          <p:cNvSpPr txBox="1"/>
          <p:nvPr>
            <p:ph idx="1" type="body"/>
          </p:nvPr>
        </p:nvSpPr>
        <p:spPr>
          <a:xfrm>
            <a:off x="720000" y="1152475"/>
            <a:ext cx="7704000" cy="34509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2"/>
              </a:buClr>
              <a:buSzPts val="1200"/>
              <a:buAutoNum type="arabicPeriod"/>
            </a:pPr>
            <a:r>
              <a:rPr lang="en" sz="1400">
                <a:solidFill>
                  <a:schemeClr val="dk2"/>
                </a:solidFill>
                <a:latin typeface="Montserrat Medium"/>
                <a:ea typeface="Montserrat Medium"/>
                <a:cs typeface="Montserrat Medium"/>
                <a:sym typeface="Montserrat Medium"/>
              </a:rPr>
              <a:t>To explore all of the potential OAuth related risks that could be raised</a:t>
            </a:r>
            <a:endParaRPr sz="1400">
              <a:solidFill>
                <a:schemeClr val="dk2"/>
              </a:solidFill>
              <a:latin typeface="Montserrat Medium"/>
              <a:ea typeface="Montserrat Medium"/>
              <a:cs typeface="Montserrat Medium"/>
              <a:sym typeface="Montserrat Medium"/>
            </a:endParaRPr>
          </a:p>
          <a:p>
            <a:pPr indent="-304800" lvl="1" marL="914400" rtl="0" algn="l">
              <a:spcBef>
                <a:spcPts val="0"/>
              </a:spcBef>
              <a:spcAft>
                <a:spcPts val="0"/>
              </a:spcAft>
              <a:buClr>
                <a:schemeClr val="dk2"/>
              </a:buClr>
              <a:buSzPts val="1200"/>
              <a:buChar char="-"/>
            </a:pPr>
            <a:r>
              <a:rPr lang="en">
                <a:solidFill>
                  <a:schemeClr val="dk2"/>
                </a:solidFill>
              </a:rPr>
              <a:t>For this purpose studied on the relevant OAuth RFCs &amp; drafts:</a:t>
            </a:r>
            <a:endParaRPr>
              <a:solidFill>
                <a:schemeClr val="dk2"/>
              </a:solidFill>
            </a:endParaRPr>
          </a:p>
          <a:p>
            <a:pPr indent="-304800" lvl="2" marL="1371600" rtl="0" algn="l">
              <a:spcBef>
                <a:spcPts val="0"/>
              </a:spcBef>
              <a:spcAft>
                <a:spcPts val="0"/>
              </a:spcAft>
              <a:buClr>
                <a:schemeClr val="dk2"/>
              </a:buClr>
              <a:buSzPts val="1200"/>
              <a:buChar char="-"/>
            </a:pPr>
            <a:r>
              <a:rPr lang="en" u="sng">
                <a:solidFill>
                  <a:schemeClr val="dk2"/>
                </a:solidFill>
              </a:rPr>
              <a:t>T</a:t>
            </a:r>
            <a:r>
              <a:rPr lang="en" u="sng">
                <a:solidFill>
                  <a:schemeClr val="hlink"/>
                </a:solidFill>
                <a:hlinkClick r:id="rId3"/>
              </a:rPr>
              <a:t>hreat modeling and security considerations</a:t>
            </a:r>
            <a:r>
              <a:rPr lang="en">
                <a:solidFill>
                  <a:schemeClr val="dk2"/>
                </a:solidFill>
              </a:rPr>
              <a:t> (RFC 6819 )</a:t>
            </a:r>
            <a:endParaRPr>
              <a:solidFill>
                <a:schemeClr val="dk2"/>
              </a:solidFill>
            </a:endParaRPr>
          </a:p>
          <a:p>
            <a:pPr indent="-304800" lvl="2" marL="1371600" rtl="0" algn="l">
              <a:spcBef>
                <a:spcPts val="0"/>
              </a:spcBef>
              <a:spcAft>
                <a:spcPts val="0"/>
              </a:spcAft>
              <a:buClr>
                <a:schemeClr val="dk2"/>
              </a:buClr>
              <a:buSzPts val="1200"/>
              <a:buChar char="-"/>
            </a:pPr>
            <a:r>
              <a:rPr lang="en" u="sng">
                <a:solidFill>
                  <a:schemeClr val="hlink"/>
                </a:solidFill>
                <a:hlinkClick r:id="rId4"/>
              </a:rPr>
              <a:t>OAuth 2.0 Best Current Security Practice</a:t>
            </a:r>
            <a:br>
              <a:rPr lang="en">
                <a:solidFill>
                  <a:schemeClr val="dk2"/>
                </a:solidFill>
              </a:rPr>
            </a:br>
            <a:endParaRPr sz="1400">
              <a:solidFill>
                <a:schemeClr val="dk2"/>
              </a:solidFill>
              <a:latin typeface="Montserrat Medium"/>
              <a:ea typeface="Montserrat Medium"/>
              <a:cs typeface="Montserrat Medium"/>
              <a:sym typeface="Montserrat Medium"/>
            </a:endParaRPr>
          </a:p>
          <a:p>
            <a:pPr indent="-304800" lvl="0" marL="457200" rtl="0" algn="l">
              <a:spcBef>
                <a:spcPts val="0"/>
              </a:spcBef>
              <a:spcAft>
                <a:spcPts val="0"/>
              </a:spcAft>
              <a:buClr>
                <a:schemeClr val="dk2"/>
              </a:buClr>
              <a:buSzPts val="1200"/>
              <a:buAutoNum type="arabicPeriod"/>
            </a:pPr>
            <a:r>
              <a:rPr lang="en" sz="1400">
                <a:solidFill>
                  <a:schemeClr val="dk2"/>
                </a:solidFill>
                <a:latin typeface="Montserrat Medium"/>
                <a:ea typeface="Montserrat Medium"/>
                <a:cs typeface="Montserrat Medium"/>
                <a:sym typeface="Montserrat Medium"/>
              </a:rPr>
              <a:t>To implement a framework that could detect such kinds of vulnerabilities particularly in one of the most common flows of OAuth (Authorization Code Flow).</a:t>
            </a:r>
            <a:br>
              <a:rPr lang="en" sz="1400">
                <a:solidFill>
                  <a:schemeClr val="dk2"/>
                </a:solidFill>
                <a:latin typeface="Montserrat Medium"/>
                <a:ea typeface="Montserrat Medium"/>
                <a:cs typeface="Montserrat Medium"/>
                <a:sym typeface="Montserrat Medium"/>
              </a:rPr>
            </a:br>
            <a:endParaRPr sz="1400">
              <a:solidFill>
                <a:schemeClr val="dk2"/>
              </a:solidFill>
              <a:latin typeface="Montserrat Medium"/>
              <a:ea typeface="Montserrat Medium"/>
              <a:cs typeface="Montserrat Medium"/>
              <a:sym typeface="Montserrat Medium"/>
            </a:endParaRPr>
          </a:p>
          <a:p>
            <a:pPr indent="-317500" lvl="1" marL="914400" rtl="0" algn="l">
              <a:spcBef>
                <a:spcPts val="0"/>
              </a:spcBef>
              <a:spcAft>
                <a:spcPts val="0"/>
              </a:spcAft>
              <a:buClr>
                <a:schemeClr val="dk2"/>
              </a:buClr>
              <a:buSzPts val="1400"/>
              <a:buFont typeface="Montserrat Medium"/>
              <a:buChar char="-"/>
            </a:pPr>
            <a:r>
              <a:rPr lang="en">
                <a:solidFill>
                  <a:schemeClr val="dk2"/>
                </a:solidFill>
              </a:rPr>
              <a:t>For this purpose the framework “</a:t>
            </a:r>
            <a:r>
              <a:rPr b="1" lang="en">
                <a:solidFill>
                  <a:schemeClr val="dk2"/>
                </a:solidFill>
                <a:latin typeface="Montserrat"/>
                <a:ea typeface="Montserrat"/>
                <a:cs typeface="Montserrat"/>
                <a:sym typeface="Montserrat"/>
              </a:rPr>
              <a:t>OAuthVulnerability Scanner</a:t>
            </a:r>
            <a:r>
              <a:rPr lang="en">
                <a:solidFill>
                  <a:schemeClr val="dk2"/>
                </a:solidFill>
              </a:rPr>
              <a:t>” was implemented which tries to detect the most common security misconfigurations or misconceptions that could potentially lead to a security risk. </a:t>
            </a:r>
            <a:endParaRPr sz="1400">
              <a:solidFill>
                <a:schemeClr val="dk2"/>
              </a:solidFill>
              <a:latin typeface="Montserrat Medium"/>
              <a:ea typeface="Montserrat Medium"/>
              <a:cs typeface="Montserrat Medium"/>
              <a:sym typeface="Montserrat Medium"/>
            </a:endParaRPr>
          </a:p>
          <a:p>
            <a:pPr indent="0" lvl="0" marL="0" rtl="0" algn="l">
              <a:spcBef>
                <a:spcPts val="1600"/>
              </a:spcBef>
              <a:spcAft>
                <a:spcPts val="0"/>
              </a:spcAft>
              <a:buNone/>
            </a:pPr>
            <a:r>
              <a:t/>
            </a:r>
            <a:endParaRPr>
              <a:solidFill>
                <a:schemeClr val="dk2"/>
              </a:solidFill>
            </a:endParaRPr>
          </a:p>
          <a:p>
            <a:pPr indent="0" lvl="0" marL="0" rtl="0" algn="l">
              <a:spcBef>
                <a:spcPts val="1600"/>
              </a:spcBef>
              <a:spcAft>
                <a:spcPts val="0"/>
              </a:spcAft>
              <a:buNone/>
            </a:pPr>
            <a:r>
              <a:t/>
            </a:r>
            <a:endParaRPr>
              <a:solidFill>
                <a:schemeClr val="dk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7" name="Shape 247"/>
        <p:cNvGrpSpPr/>
        <p:nvPr/>
      </p:nvGrpSpPr>
      <p:grpSpPr>
        <a:xfrm>
          <a:off x="0" y="0"/>
          <a:ext cx="0" cy="0"/>
          <a:chOff x="0" y="0"/>
          <a:chExt cx="0" cy="0"/>
        </a:xfrm>
      </p:grpSpPr>
      <p:sp>
        <p:nvSpPr>
          <p:cNvPr id="248" name="Google Shape;248;p35"/>
          <p:cNvSpPr txBox="1"/>
          <p:nvPr>
            <p:ph type="title"/>
          </p:nvPr>
        </p:nvSpPr>
        <p:spPr>
          <a:xfrm>
            <a:off x="470550" y="118675"/>
            <a:ext cx="8202900" cy="1757100"/>
          </a:xfrm>
          <a:prstGeom prst="rect">
            <a:avLst/>
          </a:prstGeom>
        </p:spPr>
        <p:txBody>
          <a:bodyPr anchorCtr="0" anchor="ctr" bIns="91425" lIns="91425" spcFirstLastPara="1" rIns="91425" wrap="square" tIns="91425">
            <a:noAutofit/>
          </a:bodyPr>
          <a:lstStyle/>
          <a:p>
            <a:pPr indent="0" lvl="0" marL="914400" rtl="0" algn="ctr">
              <a:lnSpc>
                <a:spcPct val="115000"/>
              </a:lnSpc>
              <a:spcBef>
                <a:spcPts val="0"/>
              </a:spcBef>
              <a:spcAft>
                <a:spcPts val="0"/>
              </a:spcAft>
              <a:buNone/>
            </a:pPr>
            <a:r>
              <a:rPr b="1" lang="en" sz="2200">
                <a:latin typeface="Montserrat"/>
                <a:ea typeface="Montserrat"/>
                <a:cs typeface="Montserrat"/>
                <a:sym typeface="Montserrat"/>
              </a:rPr>
              <a:t>FAMILIARIZING </a:t>
            </a:r>
            <a:r>
              <a:rPr b="1" lang="en" sz="2200">
                <a:latin typeface="Montserrat"/>
                <a:ea typeface="Montserrat"/>
                <a:cs typeface="Montserrat"/>
                <a:sym typeface="Montserrat"/>
              </a:rPr>
              <a:t>WITH USEFUL TERMS RELATED TO SELECTED ATTACKS (1)</a:t>
            </a:r>
            <a:endParaRPr b="1" sz="2200">
              <a:latin typeface="Montserrat"/>
              <a:ea typeface="Montserrat"/>
              <a:cs typeface="Montserrat"/>
              <a:sym typeface="Montserrat"/>
            </a:endParaRPr>
          </a:p>
          <a:p>
            <a:pPr indent="0" lvl="0" marL="0" rtl="0" algn="ctr">
              <a:spcBef>
                <a:spcPts val="1600"/>
              </a:spcBef>
              <a:spcAft>
                <a:spcPts val="0"/>
              </a:spcAft>
              <a:buNone/>
            </a:pPr>
            <a:r>
              <a:t/>
            </a:r>
            <a:endParaRPr sz="3100"/>
          </a:p>
        </p:txBody>
      </p:sp>
      <p:sp>
        <p:nvSpPr>
          <p:cNvPr id="249" name="Google Shape;249;p35"/>
          <p:cNvSpPr txBox="1"/>
          <p:nvPr>
            <p:ph idx="1" type="subTitle"/>
          </p:nvPr>
        </p:nvSpPr>
        <p:spPr>
          <a:xfrm>
            <a:off x="720000" y="1089300"/>
            <a:ext cx="7704000" cy="4054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Montserrat"/>
                <a:ea typeface="Montserrat"/>
                <a:cs typeface="Montserrat"/>
                <a:sym typeface="Montserrat"/>
              </a:rPr>
              <a:t>Nonce</a:t>
            </a:r>
            <a:r>
              <a:rPr lang="en"/>
              <a:t> </a:t>
            </a:r>
            <a:endParaRPr/>
          </a:p>
          <a:p>
            <a:pPr indent="0" lvl="0" marL="0" rtl="0" algn="l">
              <a:spcBef>
                <a:spcPts val="1600"/>
              </a:spcBef>
              <a:spcAft>
                <a:spcPts val="0"/>
              </a:spcAft>
              <a:buNone/>
            </a:pPr>
            <a:r>
              <a:rPr lang="en" sz="1300"/>
              <a:t>Based on OpenID specs nonce parameter is used to associate a client session with an Id_token and to mitigate replay attacks. If there are no measures to prevent replay, an attacker could be able to retrieve a valid auth request and potentially access/modifies the user’s resources. </a:t>
            </a:r>
            <a:endParaRPr sz="1300"/>
          </a:p>
          <a:p>
            <a:pPr indent="-311150" lvl="0" marL="457200" rtl="0" algn="l">
              <a:spcBef>
                <a:spcPts val="1600"/>
              </a:spcBef>
              <a:spcAft>
                <a:spcPts val="0"/>
              </a:spcAft>
              <a:buSzPts val="1300"/>
              <a:buNone/>
            </a:pPr>
            <a:r>
              <a:rPr lang="en" sz="1300"/>
              <a:t>Authorization server accepted a request containing a nonce value and issues a new auth code in response.</a:t>
            </a:r>
            <a:endParaRPr sz="1300"/>
          </a:p>
          <a:p>
            <a:pPr indent="0" lvl="0" marL="0" rtl="0" algn="l">
              <a:spcBef>
                <a:spcPts val="1600"/>
              </a:spcBef>
              <a:spcAft>
                <a:spcPts val="0"/>
              </a:spcAft>
              <a:buNone/>
            </a:pPr>
            <a:r>
              <a:rPr b="1" lang="en">
                <a:latin typeface="Montserrat"/>
                <a:ea typeface="Montserrat"/>
                <a:cs typeface="Montserrat"/>
                <a:sym typeface="Montserrat"/>
              </a:rPr>
              <a:t>State: </a:t>
            </a:r>
            <a:endParaRPr b="1">
              <a:latin typeface="Montserrat"/>
              <a:ea typeface="Montserrat"/>
              <a:cs typeface="Montserrat"/>
              <a:sym typeface="Montserrat"/>
            </a:endParaRPr>
          </a:p>
          <a:p>
            <a:pPr indent="0" lvl="0" marL="0" rtl="0" algn="l">
              <a:spcBef>
                <a:spcPts val="1600"/>
              </a:spcBef>
              <a:spcAft>
                <a:spcPts val="0"/>
              </a:spcAft>
              <a:buNone/>
            </a:pPr>
            <a:r>
              <a:rPr lang="en" sz="1300"/>
              <a:t>Based on OAuth specs an opaque value is used by the client to maintain state between the request and callback. The authorization server includes this value when redirecting the user-agent back to the client.</a:t>
            </a:r>
            <a:endParaRPr b="1">
              <a:latin typeface="Montserrat"/>
              <a:ea typeface="Montserrat"/>
              <a:cs typeface="Montserrat"/>
              <a:sym typeface="Montserrat"/>
            </a:endParaRPr>
          </a:p>
          <a:p>
            <a:pPr indent="0" lvl="0" marL="0" rtl="0" algn="l">
              <a:spcBef>
                <a:spcPts val="1600"/>
              </a:spcBef>
              <a:spcAft>
                <a:spcPts val="0"/>
              </a:spcAft>
              <a:buNone/>
            </a:pPr>
            <a:r>
              <a:t/>
            </a:r>
            <a:endParaRPr b="1">
              <a:latin typeface="Montserrat"/>
              <a:ea typeface="Montserrat"/>
              <a:cs typeface="Montserrat"/>
              <a:sym typeface="Montserrat"/>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solidFill>
                <a:schemeClr val="dk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53" name="Shape 253"/>
        <p:cNvGrpSpPr/>
        <p:nvPr/>
      </p:nvGrpSpPr>
      <p:grpSpPr>
        <a:xfrm>
          <a:off x="0" y="0"/>
          <a:ext cx="0" cy="0"/>
          <a:chOff x="0" y="0"/>
          <a:chExt cx="0" cy="0"/>
        </a:xfrm>
      </p:grpSpPr>
      <p:sp>
        <p:nvSpPr>
          <p:cNvPr id="254" name="Google Shape;254;p36"/>
          <p:cNvSpPr txBox="1"/>
          <p:nvPr>
            <p:ph type="title"/>
          </p:nvPr>
        </p:nvSpPr>
        <p:spPr>
          <a:xfrm>
            <a:off x="442475" y="785900"/>
            <a:ext cx="8202900" cy="1503900"/>
          </a:xfrm>
          <a:prstGeom prst="rect">
            <a:avLst/>
          </a:prstGeom>
        </p:spPr>
        <p:txBody>
          <a:bodyPr anchorCtr="0" anchor="ctr" bIns="91425" lIns="91425" spcFirstLastPara="1" rIns="91425" wrap="square" tIns="91425">
            <a:noAutofit/>
          </a:bodyPr>
          <a:lstStyle/>
          <a:p>
            <a:pPr indent="0" lvl="0" marL="914400" rtl="0" algn="ctr">
              <a:lnSpc>
                <a:spcPct val="115000"/>
              </a:lnSpc>
              <a:spcBef>
                <a:spcPts val="0"/>
              </a:spcBef>
              <a:spcAft>
                <a:spcPts val="0"/>
              </a:spcAft>
              <a:buNone/>
            </a:pPr>
            <a:r>
              <a:rPr b="1" lang="en" sz="2200">
                <a:latin typeface="Montserrat"/>
                <a:ea typeface="Montserrat"/>
                <a:cs typeface="Montserrat"/>
                <a:sym typeface="Montserrat"/>
              </a:rPr>
              <a:t>FAMILIARIZING WITH USEFUL TERMS RELATED TO SELECTED ATTACKS (2)</a:t>
            </a:r>
            <a:endParaRPr b="1" sz="2200">
              <a:latin typeface="Montserrat"/>
              <a:ea typeface="Montserrat"/>
              <a:cs typeface="Montserrat"/>
              <a:sym typeface="Montserrat"/>
            </a:endParaRPr>
          </a:p>
          <a:p>
            <a:pPr indent="0" lvl="0" marL="0" rtl="0" algn="ctr">
              <a:spcBef>
                <a:spcPts val="1600"/>
              </a:spcBef>
              <a:spcAft>
                <a:spcPts val="0"/>
              </a:spcAft>
              <a:buNone/>
            </a:pPr>
            <a:r>
              <a:t/>
            </a:r>
            <a:endParaRPr sz="3100"/>
          </a:p>
          <a:p>
            <a:pPr indent="0" lvl="0" marL="914400" rtl="0" algn="l">
              <a:lnSpc>
                <a:spcPct val="115000"/>
              </a:lnSpc>
              <a:spcBef>
                <a:spcPts val="0"/>
              </a:spcBef>
              <a:spcAft>
                <a:spcPts val="0"/>
              </a:spcAft>
              <a:buNone/>
            </a:pPr>
            <a:r>
              <a:t/>
            </a:r>
            <a:endParaRPr b="1" sz="2100">
              <a:latin typeface="Montserrat"/>
              <a:ea typeface="Montserrat"/>
              <a:cs typeface="Montserrat"/>
              <a:sym typeface="Montserrat"/>
            </a:endParaRPr>
          </a:p>
          <a:p>
            <a:pPr indent="0" lvl="0" marL="0" rtl="0" algn="ctr">
              <a:spcBef>
                <a:spcPts val="1600"/>
              </a:spcBef>
              <a:spcAft>
                <a:spcPts val="0"/>
              </a:spcAft>
              <a:buNone/>
            </a:pPr>
            <a:r>
              <a:t/>
            </a:r>
            <a:endParaRPr/>
          </a:p>
        </p:txBody>
      </p:sp>
      <p:sp>
        <p:nvSpPr>
          <p:cNvPr id="255" name="Google Shape;255;p36"/>
          <p:cNvSpPr txBox="1"/>
          <p:nvPr>
            <p:ph idx="1" type="subTitle"/>
          </p:nvPr>
        </p:nvSpPr>
        <p:spPr>
          <a:xfrm>
            <a:off x="720000" y="1089300"/>
            <a:ext cx="7704000" cy="4054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Montserrat"/>
                <a:ea typeface="Montserrat"/>
                <a:cs typeface="Montserrat"/>
                <a:sym typeface="Montserrat"/>
              </a:rPr>
              <a:t>Redirect_uri: </a:t>
            </a:r>
            <a:endParaRPr b="1">
              <a:latin typeface="Montserrat"/>
              <a:ea typeface="Montserrat"/>
              <a:cs typeface="Montserrat"/>
              <a:sym typeface="Montserrat"/>
            </a:endParaRPr>
          </a:p>
          <a:p>
            <a:pPr indent="0" lvl="0" marL="0" rtl="0" algn="l">
              <a:spcBef>
                <a:spcPts val="1600"/>
              </a:spcBef>
              <a:spcAft>
                <a:spcPts val="0"/>
              </a:spcAft>
              <a:buNone/>
            </a:pPr>
            <a:r>
              <a:rPr lang="en" sz="1300"/>
              <a:t>Redirect URLs are a critical part of the OAuth flow. After a user successfully authorizes an application, the authorization server will redirect the user back to the application. Since the redirect URL will contain sensitive information, it is critical that the service doesn’t redirect the user to arbitrary locations. So validation is super important for redirect_uris!</a:t>
            </a:r>
            <a:endParaRPr b="1">
              <a:latin typeface="Montserrat"/>
              <a:ea typeface="Montserrat"/>
              <a:cs typeface="Montserrat"/>
              <a:sym typeface="Montserrat"/>
            </a:endParaRPr>
          </a:p>
          <a:p>
            <a:pPr indent="0" lvl="0" marL="0" rtl="0" algn="l">
              <a:spcBef>
                <a:spcPts val="1600"/>
              </a:spcBef>
              <a:spcAft>
                <a:spcPts val="0"/>
              </a:spcAft>
              <a:buNone/>
            </a:pPr>
            <a:r>
              <a:rPr b="1" lang="en">
                <a:latin typeface="Montserrat"/>
                <a:ea typeface="Montserrat"/>
                <a:cs typeface="Montserrat"/>
                <a:sym typeface="Montserrat"/>
              </a:rPr>
              <a:t>PKCE</a:t>
            </a:r>
            <a:r>
              <a:rPr lang="en"/>
              <a:t> </a:t>
            </a:r>
            <a:endParaRPr/>
          </a:p>
          <a:p>
            <a:pPr indent="0" lvl="0" marL="0" rtl="0" algn="l">
              <a:spcBef>
                <a:spcPts val="1600"/>
              </a:spcBef>
              <a:spcAft>
                <a:spcPts val="0"/>
              </a:spcAft>
              <a:buNone/>
            </a:pPr>
            <a:r>
              <a:rPr lang="en" sz="1300"/>
              <a:t>The PKCE-enhanced Authorization Code Flow introduces a secret created by the calling application that can be verified by the authorization server; this secret is called the Code Verifier. Additionally, the calling app creates a transformation value of the Code Verifier called the Code Challenge and sends this value over HTTPS to retrieve an Authorization Code. This way, a malicious attacker can only intercept the Authorization Code, and they cannot exchange it for a token without the Code Verifier.</a:t>
            </a:r>
            <a:endParaRPr sz="1200">
              <a:solidFill>
                <a:srgbClr val="000000"/>
              </a:solidFill>
              <a:highlight>
                <a:srgbClr val="FFFFFF"/>
              </a:highlight>
              <a:latin typeface="Roboto"/>
              <a:ea typeface="Roboto"/>
              <a:cs typeface="Roboto"/>
              <a:sym typeface="Roboto"/>
            </a:endParaRPr>
          </a:p>
          <a:p>
            <a:pPr indent="0" lvl="0" marL="0" rtl="0" algn="l">
              <a:spcBef>
                <a:spcPts val="1600"/>
              </a:spcBef>
              <a:spcAft>
                <a:spcPts val="0"/>
              </a:spcAft>
              <a:buNone/>
            </a:pPr>
            <a:r>
              <a:t/>
            </a:r>
            <a:endParaRPr b="1">
              <a:latin typeface="Montserrat"/>
              <a:ea typeface="Montserrat"/>
              <a:cs typeface="Montserrat"/>
              <a:sym typeface="Montserrat"/>
            </a:endParaRPr>
          </a:p>
          <a:p>
            <a:pPr indent="0" lvl="0" marL="0" rtl="0" algn="l">
              <a:spcBef>
                <a:spcPts val="1600"/>
              </a:spcBef>
              <a:spcAft>
                <a:spcPts val="0"/>
              </a:spcAft>
              <a:buNone/>
            </a:pPr>
            <a:r>
              <a:t/>
            </a:r>
            <a:endParaRPr b="1">
              <a:latin typeface="Montserrat"/>
              <a:ea typeface="Montserrat"/>
              <a:cs typeface="Montserrat"/>
              <a:sym typeface="Montserrat"/>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solidFill>
                <a:schemeClr val="dk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59" name="Shape 259"/>
        <p:cNvGrpSpPr/>
        <p:nvPr/>
      </p:nvGrpSpPr>
      <p:grpSpPr>
        <a:xfrm>
          <a:off x="0" y="0"/>
          <a:ext cx="0" cy="0"/>
          <a:chOff x="0" y="0"/>
          <a:chExt cx="0" cy="0"/>
        </a:xfrm>
      </p:grpSpPr>
      <p:sp>
        <p:nvSpPr>
          <p:cNvPr id="260" name="Google Shape;260;p37"/>
          <p:cNvSpPr txBox="1"/>
          <p:nvPr>
            <p:ph idx="4294967295" type="title"/>
          </p:nvPr>
        </p:nvSpPr>
        <p:spPr>
          <a:xfrm>
            <a:off x="486900" y="181375"/>
            <a:ext cx="842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300"/>
              <a:t>Simplified OAuth 2.0 auth_code</a:t>
            </a:r>
            <a:r>
              <a:rPr lang="en"/>
              <a:t> flow</a:t>
            </a:r>
            <a:endParaRPr/>
          </a:p>
        </p:txBody>
      </p:sp>
      <p:pic>
        <p:nvPicPr>
          <p:cNvPr id="261" name="Google Shape;261;p37"/>
          <p:cNvPicPr preferRelativeResize="0"/>
          <p:nvPr/>
        </p:nvPicPr>
        <p:blipFill>
          <a:blip r:embed="rId3">
            <a:alphaModFix/>
          </a:blip>
          <a:stretch>
            <a:fillRect/>
          </a:stretch>
        </p:blipFill>
        <p:spPr>
          <a:xfrm>
            <a:off x="597438" y="856075"/>
            <a:ext cx="7949119" cy="42874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65" name="Shape 265"/>
        <p:cNvGrpSpPr/>
        <p:nvPr/>
      </p:nvGrpSpPr>
      <p:grpSpPr>
        <a:xfrm>
          <a:off x="0" y="0"/>
          <a:ext cx="0" cy="0"/>
          <a:chOff x="0" y="0"/>
          <a:chExt cx="0" cy="0"/>
        </a:xfrm>
      </p:grpSpPr>
      <p:sp>
        <p:nvSpPr>
          <p:cNvPr id="266" name="Google Shape;266;p38"/>
          <p:cNvSpPr txBox="1"/>
          <p:nvPr>
            <p:ph type="title"/>
          </p:nvPr>
        </p:nvSpPr>
        <p:spPr>
          <a:xfrm>
            <a:off x="470550" y="-211125"/>
            <a:ext cx="8202900" cy="1757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Familiarizing with the attacks that we are dealing with</a:t>
            </a:r>
            <a:endParaRPr/>
          </a:p>
        </p:txBody>
      </p:sp>
      <p:sp>
        <p:nvSpPr>
          <p:cNvPr id="267" name="Google Shape;267;p38"/>
          <p:cNvSpPr txBox="1"/>
          <p:nvPr>
            <p:ph idx="1" type="subTitle"/>
          </p:nvPr>
        </p:nvSpPr>
        <p:spPr>
          <a:xfrm>
            <a:off x="720000" y="1152475"/>
            <a:ext cx="7704000" cy="3450900"/>
          </a:xfrm>
          <a:prstGeom prst="rect">
            <a:avLst/>
          </a:prstGeom>
        </p:spPr>
        <p:txBody>
          <a:bodyPr anchorCtr="0" anchor="t" bIns="91425" lIns="91425" spcFirstLastPara="1" rIns="91425" wrap="square" tIns="91425">
            <a:noAutofit/>
          </a:bodyPr>
          <a:lstStyle/>
          <a:p>
            <a:pPr indent="0" lvl="0" marL="457200" marR="0" rtl="0" algn="l">
              <a:lnSpc>
                <a:spcPct val="115000"/>
              </a:lnSpc>
              <a:spcBef>
                <a:spcPts val="0"/>
              </a:spcBef>
              <a:spcAft>
                <a:spcPts val="0"/>
              </a:spcAft>
              <a:buNone/>
            </a:pPr>
            <a:r>
              <a:t/>
            </a:r>
            <a:endParaRPr/>
          </a:p>
          <a:p>
            <a:pPr indent="-342900" lvl="0" marL="457200" marR="0" rtl="0" algn="l">
              <a:lnSpc>
                <a:spcPct val="115000"/>
              </a:lnSpc>
              <a:spcBef>
                <a:spcPts val="1600"/>
              </a:spcBef>
              <a:spcAft>
                <a:spcPts val="0"/>
              </a:spcAft>
              <a:buSzPts val="1800"/>
              <a:buAutoNum type="arabicPeriod"/>
            </a:pPr>
            <a:r>
              <a:rPr lang="en"/>
              <a:t>Stealing OAuth Token via redirect_uri</a:t>
            </a:r>
            <a:endParaRPr/>
          </a:p>
          <a:p>
            <a:pPr indent="-342900" lvl="0" marL="457200" marR="0" rtl="0" algn="l">
              <a:lnSpc>
                <a:spcPct val="115000"/>
              </a:lnSpc>
              <a:spcBef>
                <a:spcPts val="0"/>
              </a:spcBef>
              <a:spcAft>
                <a:spcPts val="0"/>
              </a:spcAft>
              <a:buSzPts val="1800"/>
              <a:buAutoNum type="arabicPeriod"/>
            </a:pPr>
            <a:r>
              <a:rPr lang="en"/>
              <a:t>Improper handling of pkce parameter - authorization injection attacks</a:t>
            </a:r>
            <a:endParaRPr/>
          </a:p>
          <a:p>
            <a:pPr indent="-342900" lvl="0" marL="457200" marR="0" rtl="0" algn="l">
              <a:lnSpc>
                <a:spcPct val="115000"/>
              </a:lnSpc>
              <a:spcBef>
                <a:spcPts val="0"/>
              </a:spcBef>
              <a:spcAft>
                <a:spcPts val="0"/>
              </a:spcAft>
              <a:buSzPts val="1800"/>
              <a:buAutoNum type="arabicPeriod"/>
            </a:pPr>
            <a:r>
              <a:rPr lang="en"/>
              <a:t>Reusability of an OAuth Token</a:t>
            </a:r>
            <a:endParaRPr/>
          </a:p>
          <a:p>
            <a:pPr indent="-342900" lvl="0" marL="457200" marR="0" rtl="0" algn="l">
              <a:lnSpc>
                <a:spcPct val="115000"/>
              </a:lnSpc>
              <a:spcBef>
                <a:spcPts val="0"/>
              </a:spcBef>
              <a:spcAft>
                <a:spcPts val="0"/>
              </a:spcAft>
              <a:buSzPts val="1800"/>
              <a:buAutoNum type="arabicPeriod"/>
            </a:pPr>
            <a:r>
              <a:rPr lang="en"/>
              <a:t>Flawed scope validation</a:t>
            </a:r>
            <a:endParaRPr/>
          </a:p>
          <a:p>
            <a:pPr indent="-342900" lvl="0" marL="457200" marR="0" rtl="0" algn="l">
              <a:lnSpc>
                <a:spcPct val="115000"/>
              </a:lnSpc>
              <a:spcBef>
                <a:spcPts val="0"/>
              </a:spcBef>
              <a:spcAft>
                <a:spcPts val="0"/>
              </a:spcAft>
              <a:buSzPts val="1800"/>
              <a:buAutoNum type="arabicPeriod"/>
            </a:pPr>
            <a:r>
              <a:rPr lang="en"/>
              <a:t>Improper handling of nonce parameter</a:t>
            </a:r>
            <a:endParaRPr/>
          </a:p>
          <a:p>
            <a:pPr indent="0" lvl="0" marL="914400" marR="0" rtl="0" algn="l">
              <a:lnSpc>
                <a:spcPct val="115000"/>
              </a:lnSpc>
              <a:spcBef>
                <a:spcPts val="1600"/>
              </a:spcBef>
              <a:spcAft>
                <a:spcPts val="160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1" name="Shape 271"/>
        <p:cNvGrpSpPr/>
        <p:nvPr/>
      </p:nvGrpSpPr>
      <p:grpSpPr>
        <a:xfrm>
          <a:off x="0" y="0"/>
          <a:ext cx="0" cy="0"/>
          <a:chOff x="0" y="0"/>
          <a:chExt cx="0" cy="0"/>
        </a:xfrm>
      </p:grpSpPr>
      <p:sp>
        <p:nvSpPr>
          <p:cNvPr id="272" name="Google Shape;272;p39"/>
          <p:cNvSpPr txBox="1"/>
          <p:nvPr>
            <p:ph idx="4294967295" type="title"/>
          </p:nvPr>
        </p:nvSpPr>
        <p:spPr>
          <a:xfrm>
            <a:off x="6019810" y="1207275"/>
            <a:ext cx="3852000" cy="84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000"/>
              <a:t>03</a:t>
            </a:r>
            <a:endParaRPr sz="6000"/>
          </a:p>
        </p:txBody>
      </p:sp>
      <p:sp>
        <p:nvSpPr>
          <p:cNvPr id="273" name="Google Shape;273;p39"/>
          <p:cNvSpPr txBox="1"/>
          <p:nvPr>
            <p:ph type="title"/>
          </p:nvPr>
        </p:nvSpPr>
        <p:spPr>
          <a:xfrm>
            <a:off x="4572000" y="2150850"/>
            <a:ext cx="417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600"/>
              <a:t>METHODOLOGY</a:t>
            </a:r>
            <a:endParaRPr sz="36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7" name="Shape 277"/>
        <p:cNvGrpSpPr/>
        <p:nvPr/>
      </p:nvGrpSpPr>
      <p:grpSpPr>
        <a:xfrm>
          <a:off x="0" y="0"/>
          <a:ext cx="0" cy="0"/>
          <a:chOff x="0" y="0"/>
          <a:chExt cx="0" cy="0"/>
        </a:xfrm>
      </p:grpSpPr>
      <p:sp>
        <p:nvSpPr>
          <p:cNvPr id="278" name="Google Shape;278;p40"/>
          <p:cNvSpPr txBox="1"/>
          <p:nvPr>
            <p:ph type="title"/>
          </p:nvPr>
        </p:nvSpPr>
        <p:spPr>
          <a:xfrm>
            <a:off x="470550" y="-211125"/>
            <a:ext cx="8202900" cy="1757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Methodology Analysis </a:t>
            </a:r>
            <a:endParaRPr/>
          </a:p>
          <a:p>
            <a:pPr indent="0" lvl="0" marL="0" rtl="0" algn="ctr">
              <a:spcBef>
                <a:spcPts val="0"/>
              </a:spcBef>
              <a:spcAft>
                <a:spcPts val="0"/>
              </a:spcAft>
              <a:buNone/>
            </a:pPr>
            <a:r>
              <a:rPr lang="en"/>
              <a:t>(OBSERVATION &amp; EXPERIMENT)</a:t>
            </a:r>
            <a:endParaRPr/>
          </a:p>
        </p:txBody>
      </p:sp>
      <p:sp>
        <p:nvSpPr>
          <p:cNvPr id="279" name="Google Shape;279;p40"/>
          <p:cNvSpPr txBox="1"/>
          <p:nvPr>
            <p:ph idx="1" type="subTitle"/>
          </p:nvPr>
        </p:nvSpPr>
        <p:spPr>
          <a:xfrm>
            <a:off x="720000" y="1152475"/>
            <a:ext cx="7704000" cy="34509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lang="en"/>
              <a:t> 6 most popular OAuth Servers were under investigation:</a:t>
            </a:r>
            <a:endParaRPr/>
          </a:p>
          <a:p>
            <a:pPr indent="-342900" lvl="0" marL="457200" marR="0" rtl="0" algn="l">
              <a:lnSpc>
                <a:spcPct val="115000"/>
              </a:lnSpc>
              <a:spcBef>
                <a:spcPts val="1600"/>
              </a:spcBef>
              <a:spcAft>
                <a:spcPts val="0"/>
              </a:spcAft>
              <a:buSzPts val="1800"/>
              <a:buNone/>
            </a:pPr>
            <a:r>
              <a:rPr lang="en"/>
              <a:t>default configuration and </a:t>
            </a:r>
            <a:endParaRPr/>
          </a:p>
          <a:p>
            <a:pPr indent="-342900" lvl="0" marL="457200" marR="0" rtl="0" algn="l">
              <a:lnSpc>
                <a:spcPct val="115000"/>
              </a:lnSpc>
              <a:spcBef>
                <a:spcPts val="0"/>
              </a:spcBef>
              <a:spcAft>
                <a:spcPts val="0"/>
              </a:spcAft>
              <a:buSzPts val="1800"/>
              <a:buNone/>
            </a:pPr>
            <a:r>
              <a:rPr lang="en"/>
              <a:t>How they implemented the RFCs in their solutions (e.g RFC 8414 - Authorization Server Metadata)</a:t>
            </a:r>
            <a:endParaRPr/>
          </a:p>
          <a:p>
            <a:pPr indent="0" lvl="0" marL="0" marR="0" rtl="0" algn="l">
              <a:lnSpc>
                <a:spcPct val="115000"/>
              </a:lnSpc>
              <a:spcBef>
                <a:spcPts val="1600"/>
              </a:spcBef>
              <a:spcAft>
                <a:spcPts val="0"/>
              </a:spcAft>
              <a:buNone/>
            </a:pPr>
            <a:r>
              <a:rPr lang="en"/>
              <a:t>Because of interoperability issues which are very common issues in OAuth since </a:t>
            </a:r>
            <a:r>
              <a:rPr lang="en"/>
              <a:t>it</a:t>
            </a:r>
            <a:r>
              <a:rPr lang="en"/>
              <a:t>’s a prototype and it’s up to anyone to follow it accordingly we managed to automate the processes only for 3 of the servers (Keycloak, Casdoor, OKTA) which also are the most popular ones.</a:t>
            </a:r>
            <a:endParaRPr/>
          </a:p>
          <a:p>
            <a:pPr indent="0" lvl="0" marL="914400" marR="0" rtl="0" algn="l">
              <a:lnSpc>
                <a:spcPct val="115000"/>
              </a:lnSpc>
              <a:spcBef>
                <a:spcPts val="1600"/>
              </a:spcBef>
              <a:spcAft>
                <a:spcPts val="1600"/>
              </a:spcAft>
              <a:buNone/>
            </a:pPr>
            <a:r>
              <a:t/>
            </a:r>
            <a:endParaRPr b="1">
              <a:latin typeface="Montserrat"/>
              <a:ea typeface="Montserrat"/>
              <a:cs typeface="Montserrat"/>
              <a:sym typeface="Montserra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83" name="Shape 283"/>
        <p:cNvGrpSpPr/>
        <p:nvPr/>
      </p:nvGrpSpPr>
      <p:grpSpPr>
        <a:xfrm>
          <a:off x="0" y="0"/>
          <a:ext cx="0" cy="0"/>
          <a:chOff x="0" y="0"/>
          <a:chExt cx="0" cy="0"/>
        </a:xfrm>
      </p:grpSpPr>
      <p:sp>
        <p:nvSpPr>
          <p:cNvPr id="284" name="Google Shape;284;p41"/>
          <p:cNvSpPr txBox="1"/>
          <p:nvPr>
            <p:ph type="title"/>
          </p:nvPr>
        </p:nvSpPr>
        <p:spPr>
          <a:xfrm>
            <a:off x="470550" y="-211125"/>
            <a:ext cx="8202900" cy="1757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Methodology Analysis </a:t>
            </a:r>
            <a:endParaRPr/>
          </a:p>
        </p:txBody>
      </p:sp>
      <p:sp>
        <p:nvSpPr>
          <p:cNvPr id="285" name="Google Shape;285;p41"/>
          <p:cNvSpPr txBox="1"/>
          <p:nvPr>
            <p:ph idx="1" type="subTitle"/>
          </p:nvPr>
        </p:nvSpPr>
        <p:spPr>
          <a:xfrm>
            <a:off x="720000" y="1152475"/>
            <a:ext cx="7704000" cy="34509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b="1" lang="en">
                <a:latin typeface="Montserrat"/>
                <a:ea typeface="Montserrat"/>
                <a:cs typeface="Montserrat"/>
                <a:sym typeface="Montserrat"/>
              </a:rPr>
              <a:t>Observation</a:t>
            </a:r>
            <a:r>
              <a:rPr lang="en"/>
              <a:t>: The different implementations of the RFCs’ were collected and were tested to make patterns of them that were used in implementation. From what we managed to patternize we made the decision about the attacks that could potentially be easier to automate.</a:t>
            </a:r>
            <a:endParaRPr/>
          </a:p>
          <a:p>
            <a:pPr indent="0" lvl="0" marL="457200" rtl="0" algn="l">
              <a:spcBef>
                <a:spcPts val="1600"/>
              </a:spcBef>
              <a:spcAft>
                <a:spcPts val="1600"/>
              </a:spcAft>
              <a:buNone/>
            </a:pPr>
            <a:r>
              <a:rPr b="1" lang="en">
                <a:latin typeface="Montserrat"/>
                <a:ea typeface="Montserrat"/>
                <a:cs typeface="Montserrat"/>
                <a:sym typeface="Montserrat"/>
              </a:rPr>
              <a:t>Experimental</a:t>
            </a:r>
            <a:r>
              <a:rPr lang="en"/>
              <a:t>: We tried to perform the applied knowledge of the described attacks as they are mentioned in the RFC threat model document, tried to patternize and to automate some of the most important attacks.</a:t>
            </a:r>
            <a:endParaRPr b="1">
              <a:latin typeface="Montserrat"/>
              <a:ea typeface="Montserrat"/>
              <a:cs typeface="Montserrat"/>
              <a:sym typeface="Montserra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89" name="Shape 289"/>
        <p:cNvGrpSpPr/>
        <p:nvPr/>
      </p:nvGrpSpPr>
      <p:grpSpPr>
        <a:xfrm>
          <a:off x="0" y="0"/>
          <a:ext cx="0" cy="0"/>
          <a:chOff x="0" y="0"/>
          <a:chExt cx="0" cy="0"/>
        </a:xfrm>
      </p:grpSpPr>
      <p:sp>
        <p:nvSpPr>
          <p:cNvPr id="290" name="Google Shape;290;p42"/>
          <p:cNvSpPr txBox="1"/>
          <p:nvPr>
            <p:ph type="title"/>
          </p:nvPr>
        </p:nvSpPr>
        <p:spPr>
          <a:xfrm>
            <a:off x="470550" y="-211125"/>
            <a:ext cx="8202900" cy="1757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Methodology Analysis </a:t>
            </a:r>
            <a:endParaRPr/>
          </a:p>
        </p:txBody>
      </p:sp>
      <p:sp>
        <p:nvSpPr>
          <p:cNvPr id="291" name="Google Shape;291;p42"/>
          <p:cNvSpPr txBox="1"/>
          <p:nvPr>
            <p:ph idx="1" type="subTitle"/>
          </p:nvPr>
        </p:nvSpPr>
        <p:spPr>
          <a:xfrm>
            <a:off x="720000" y="1152475"/>
            <a:ext cx="7704000" cy="345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attacks selected by the ease of their implementation and for the sake of experiment used </a:t>
            </a:r>
            <a:r>
              <a:rPr lang="en" u="sng"/>
              <a:t>demo environment </a:t>
            </a:r>
            <a:r>
              <a:rPr lang="en"/>
              <a:t>of:</a:t>
            </a:r>
            <a:endParaRPr/>
          </a:p>
          <a:p>
            <a:pPr indent="-342900" lvl="0" marL="457200" rtl="0" algn="l">
              <a:spcBef>
                <a:spcPts val="1600"/>
              </a:spcBef>
              <a:spcAft>
                <a:spcPts val="0"/>
              </a:spcAft>
              <a:buSzPts val="1800"/>
              <a:buAutoNum type="arabicPeriod"/>
            </a:pPr>
            <a:r>
              <a:rPr lang="en"/>
              <a:t> </a:t>
            </a:r>
            <a:r>
              <a:rPr b="1" lang="en">
                <a:latin typeface="Montserrat"/>
                <a:ea typeface="Montserrat"/>
                <a:cs typeface="Montserrat"/>
                <a:sym typeface="Montserrat"/>
              </a:rPr>
              <a:t>dummy malicious client</a:t>
            </a:r>
            <a:r>
              <a:rPr lang="en"/>
              <a:t> application </a:t>
            </a:r>
            <a:endParaRPr/>
          </a:p>
          <a:p>
            <a:pPr indent="-342900" lvl="0" marL="457200" rtl="0" algn="l">
              <a:spcBef>
                <a:spcPts val="0"/>
              </a:spcBef>
              <a:spcAft>
                <a:spcPts val="0"/>
              </a:spcAft>
              <a:buSzPts val="1800"/>
              <a:buAutoNum type="arabicPeriod"/>
            </a:pPr>
            <a:r>
              <a:rPr lang="en"/>
              <a:t>and the </a:t>
            </a:r>
            <a:r>
              <a:rPr b="1" lang="en">
                <a:latin typeface="Montserrat"/>
                <a:ea typeface="Montserrat"/>
                <a:cs typeface="Montserrat"/>
                <a:sym typeface="Montserrat"/>
              </a:rPr>
              <a:t>system under test - several OAuth implementations</a:t>
            </a:r>
            <a:r>
              <a:rPr lang="en"/>
              <a:t>.</a:t>
            </a:r>
            <a:endParaRPr/>
          </a:p>
          <a:p>
            <a:pPr indent="0" lvl="0" marL="0" rtl="0" algn="l">
              <a:spcBef>
                <a:spcPts val="1600"/>
              </a:spcBef>
              <a:spcAft>
                <a:spcPts val="0"/>
              </a:spcAft>
              <a:buNone/>
            </a:pPr>
            <a:r>
              <a:rPr lang="en"/>
              <a:t>Also the decision about the Authorization Code Flow came because it's the most common case of the flow especially on 3 tier web apps’ implementation.</a:t>
            </a:r>
            <a:endParaRPr/>
          </a:p>
          <a:p>
            <a:pPr indent="0" lvl="0" marL="457200" marR="0" rtl="0" algn="l">
              <a:lnSpc>
                <a:spcPct val="115000"/>
              </a:lnSpc>
              <a:spcBef>
                <a:spcPts val="1600"/>
              </a:spcBef>
              <a:spcAft>
                <a:spcPts val="16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95" name="Shape 295"/>
        <p:cNvGrpSpPr/>
        <p:nvPr/>
      </p:nvGrpSpPr>
      <p:grpSpPr>
        <a:xfrm>
          <a:off x="0" y="0"/>
          <a:ext cx="0" cy="0"/>
          <a:chOff x="0" y="0"/>
          <a:chExt cx="0" cy="0"/>
        </a:xfrm>
      </p:grpSpPr>
      <p:sp>
        <p:nvSpPr>
          <p:cNvPr id="296" name="Google Shape;296;p43"/>
          <p:cNvSpPr txBox="1"/>
          <p:nvPr>
            <p:ph type="title"/>
          </p:nvPr>
        </p:nvSpPr>
        <p:spPr>
          <a:xfrm>
            <a:off x="3535575" y="2150850"/>
            <a:ext cx="48885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IMPLEMENTATION</a:t>
            </a:r>
            <a:endParaRPr/>
          </a:p>
        </p:txBody>
      </p:sp>
      <p:sp>
        <p:nvSpPr>
          <p:cNvPr id="297" name="Google Shape;297;p43"/>
          <p:cNvSpPr txBox="1"/>
          <p:nvPr>
            <p:ph idx="2" type="title"/>
          </p:nvPr>
        </p:nvSpPr>
        <p:spPr>
          <a:xfrm>
            <a:off x="4572010" y="1359675"/>
            <a:ext cx="3852000" cy="841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04</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83" name="Shape 183"/>
        <p:cNvGrpSpPr/>
        <p:nvPr/>
      </p:nvGrpSpPr>
      <p:grpSpPr>
        <a:xfrm>
          <a:off x="0" y="0"/>
          <a:ext cx="0" cy="0"/>
          <a:chOff x="0" y="0"/>
          <a:chExt cx="0" cy="0"/>
        </a:xfrm>
      </p:grpSpPr>
      <p:sp>
        <p:nvSpPr>
          <p:cNvPr id="184" name="Google Shape;184;p26"/>
          <p:cNvSpPr txBox="1"/>
          <p:nvPr>
            <p:ph type="title"/>
          </p:nvPr>
        </p:nvSpPr>
        <p:spPr>
          <a:xfrm>
            <a:off x="3070500" y="1219325"/>
            <a:ext cx="2596200" cy="527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185" name="Google Shape;185;p26"/>
          <p:cNvSpPr txBox="1"/>
          <p:nvPr>
            <p:ph idx="2" type="title"/>
          </p:nvPr>
        </p:nvSpPr>
        <p:spPr>
          <a:xfrm>
            <a:off x="3070500" y="626138"/>
            <a:ext cx="1275300" cy="593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01</a:t>
            </a:r>
            <a:endParaRPr/>
          </a:p>
        </p:txBody>
      </p:sp>
      <p:sp>
        <p:nvSpPr>
          <p:cNvPr id="186" name="Google Shape;186;p26"/>
          <p:cNvSpPr txBox="1"/>
          <p:nvPr>
            <p:ph idx="3" type="title"/>
          </p:nvPr>
        </p:nvSpPr>
        <p:spPr>
          <a:xfrm>
            <a:off x="5754300" y="1219313"/>
            <a:ext cx="2669700" cy="527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OBJECTIVE</a:t>
            </a:r>
            <a:endParaRPr/>
          </a:p>
        </p:txBody>
      </p:sp>
      <p:sp>
        <p:nvSpPr>
          <p:cNvPr id="187" name="Google Shape;187;p26"/>
          <p:cNvSpPr txBox="1"/>
          <p:nvPr>
            <p:ph idx="4" type="title"/>
          </p:nvPr>
        </p:nvSpPr>
        <p:spPr>
          <a:xfrm>
            <a:off x="5754300" y="626138"/>
            <a:ext cx="1275300" cy="593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02</a:t>
            </a:r>
            <a:endParaRPr/>
          </a:p>
        </p:txBody>
      </p:sp>
      <p:sp>
        <p:nvSpPr>
          <p:cNvPr id="188" name="Google Shape;188;p26"/>
          <p:cNvSpPr txBox="1"/>
          <p:nvPr>
            <p:ph idx="6" type="title"/>
          </p:nvPr>
        </p:nvSpPr>
        <p:spPr>
          <a:xfrm>
            <a:off x="3033750" y="2839363"/>
            <a:ext cx="2669700" cy="527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METHODOLOGY</a:t>
            </a:r>
            <a:endParaRPr/>
          </a:p>
        </p:txBody>
      </p:sp>
      <p:sp>
        <p:nvSpPr>
          <p:cNvPr id="189" name="Google Shape;189;p26"/>
          <p:cNvSpPr txBox="1"/>
          <p:nvPr>
            <p:ph idx="7" type="title"/>
          </p:nvPr>
        </p:nvSpPr>
        <p:spPr>
          <a:xfrm>
            <a:off x="3033750" y="2246188"/>
            <a:ext cx="1275300" cy="593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03</a:t>
            </a:r>
            <a:endParaRPr/>
          </a:p>
        </p:txBody>
      </p:sp>
      <p:sp>
        <p:nvSpPr>
          <p:cNvPr id="190" name="Google Shape;190;p26"/>
          <p:cNvSpPr txBox="1"/>
          <p:nvPr>
            <p:ph idx="9" type="title"/>
          </p:nvPr>
        </p:nvSpPr>
        <p:spPr>
          <a:xfrm>
            <a:off x="3033750" y="4459425"/>
            <a:ext cx="3164400" cy="527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RESULTS &amp; FUTURE WORK</a:t>
            </a:r>
            <a:endParaRPr/>
          </a:p>
        </p:txBody>
      </p:sp>
      <p:sp>
        <p:nvSpPr>
          <p:cNvPr id="191" name="Google Shape;191;p26"/>
          <p:cNvSpPr txBox="1"/>
          <p:nvPr>
            <p:ph idx="13" type="title"/>
          </p:nvPr>
        </p:nvSpPr>
        <p:spPr>
          <a:xfrm>
            <a:off x="5754300" y="2246198"/>
            <a:ext cx="1275300" cy="593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04</a:t>
            </a:r>
            <a:endParaRPr/>
          </a:p>
        </p:txBody>
      </p:sp>
      <p:sp>
        <p:nvSpPr>
          <p:cNvPr id="192" name="Google Shape;192;p26"/>
          <p:cNvSpPr txBox="1"/>
          <p:nvPr>
            <p:ph idx="9" type="title"/>
          </p:nvPr>
        </p:nvSpPr>
        <p:spPr>
          <a:xfrm>
            <a:off x="5906700" y="2984500"/>
            <a:ext cx="3164400" cy="527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IMPLEMENTATION</a:t>
            </a:r>
            <a:endParaRPr/>
          </a:p>
          <a:p>
            <a:pPr indent="0" lvl="0" marL="0" rtl="0" algn="l">
              <a:spcBef>
                <a:spcPts val="0"/>
              </a:spcBef>
              <a:spcAft>
                <a:spcPts val="0"/>
              </a:spcAft>
              <a:buNone/>
            </a:pPr>
            <a:r>
              <a:t/>
            </a:r>
            <a:endParaRPr/>
          </a:p>
        </p:txBody>
      </p:sp>
      <p:sp>
        <p:nvSpPr>
          <p:cNvPr id="193" name="Google Shape;193;p26"/>
          <p:cNvSpPr txBox="1"/>
          <p:nvPr/>
        </p:nvSpPr>
        <p:spPr>
          <a:xfrm>
            <a:off x="3022275" y="3737825"/>
            <a:ext cx="30000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000">
                <a:solidFill>
                  <a:schemeClr val="accent2"/>
                </a:solidFill>
                <a:latin typeface="Montserrat ExtraBold"/>
                <a:ea typeface="Montserrat ExtraBold"/>
                <a:cs typeface="Montserrat ExtraBold"/>
                <a:sym typeface="Montserrat ExtraBold"/>
              </a:rPr>
              <a:t>05</a:t>
            </a:r>
            <a:endParaRPr sz="3000">
              <a:solidFill>
                <a:schemeClr val="accent2"/>
              </a:solidFill>
              <a:latin typeface="Montserrat ExtraBold"/>
              <a:ea typeface="Montserrat ExtraBold"/>
              <a:cs typeface="Montserrat ExtraBold"/>
              <a:sym typeface="Montserrat ExtraBo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01" name="Shape 301"/>
        <p:cNvGrpSpPr/>
        <p:nvPr/>
      </p:nvGrpSpPr>
      <p:grpSpPr>
        <a:xfrm>
          <a:off x="0" y="0"/>
          <a:ext cx="0" cy="0"/>
          <a:chOff x="0" y="0"/>
          <a:chExt cx="0" cy="0"/>
        </a:xfrm>
      </p:grpSpPr>
      <p:sp>
        <p:nvSpPr>
          <p:cNvPr id="302" name="Google Shape;302;p44"/>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Montserrat"/>
                <a:ea typeface="Montserrat"/>
                <a:cs typeface="Montserrat"/>
                <a:sym typeface="Montserrat"/>
              </a:rPr>
              <a:t>Implementation Details</a:t>
            </a:r>
            <a:endParaRPr b="1">
              <a:latin typeface="Montserrat"/>
              <a:ea typeface="Montserrat"/>
              <a:cs typeface="Montserrat"/>
              <a:sym typeface="Montserrat"/>
            </a:endParaRPr>
          </a:p>
        </p:txBody>
      </p:sp>
      <p:sp>
        <p:nvSpPr>
          <p:cNvPr id="303" name="Google Shape;303;p44"/>
          <p:cNvSpPr txBox="1"/>
          <p:nvPr>
            <p:ph idx="1" type="body"/>
          </p:nvPr>
        </p:nvSpPr>
        <p:spPr>
          <a:xfrm>
            <a:off x="720000" y="1152475"/>
            <a:ext cx="7909800" cy="345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chemeClr val="dk2"/>
                </a:solidFill>
                <a:latin typeface="Montserrat Medium"/>
                <a:ea typeface="Montserrat Medium"/>
                <a:cs typeface="Montserrat Medium"/>
                <a:sym typeface="Montserrat Medium"/>
              </a:rPr>
              <a:t>OAuth Vulnerability scanner implemented in python language with a </a:t>
            </a:r>
            <a:r>
              <a:rPr b="1" lang="en" sz="1400">
                <a:solidFill>
                  <a:schemeClr val="dk2"/>
                </a:solidFill>
                <a:latin typeface="Montserrat"/>
                <a:ea typeface="Montserrat"/>
                <a:cs typeface="Montserrat"/>
                <a:sym typeface="Montserrat"/>
              </a:rPr>
              <a:t>modular implementation</a:t>
            </a:r>
            <a:r>
              <a:rPr lang="en" sz="1400">
                <a:solidFill>
                  <a:schemeClr val="dk2"/>
                </a:solidFill>
                <a:latin typeface="Montserrat Medium"/>
                <a:ea typeface="Montserrat Medium"/>
                <a:cs typeface="Montserrat Medium"/>
                <a:sym typeface="Montserrat Medium"/>
              </a:rPr>
              <a:t> to be easily extendable. </a:t>
            </a:r>
            <a:endParaRPr sz="1400">
              <a:solidFill>
                <a:schemeClr val="dk2"/>
              </a:solidFill>
              <a:latin typeface="Montserrat Medium"/>
              <a:ea typeface="Montserrat Medium"/>
              <a:cs typeface="Montserrat Medium"/>
              <a:sym typeface="Montserrat Medium"/>
            </a:endParaRPr>
          </a:p>
          <a:p>
            <a:pPr indent="0" lvl="0" marL="0" rtl="0" algn="l">
              <a:spcBef>
                <a:spcPts val="1600"/>
              </a:spcBef>
              <a:spcAft>
                <a:spcPts val="0"/>
              </a:spcAft>
              <a:buNone/>
            </a:pPr>
            <a:r>
              <a:rPr lang="en" sz="1400">
                <a:solidFill>
                  <a:schemeClr val="dk2"/>
                </a:solidFill>
                <a:latin typeface="Montserrat Medium"/>
                <a:ea typeface="Montserrat Medium"/>
                <a:cs typeface="Montserrat Medium"/>
                <a:sym typeface="Montserrat Medium"/>
              </a:rPr>
              <a:t>The project will be released in </a:t>
            </a:r>
            <a:r>
              <a:rPr b="1" lang="en" sz="1400">
                <a:solidFill>
                  <a:schemeClr val="dk2"/>
                </a:solidFill>
                <a:latin typeface="Montserrat"/>
                <a:ea typeface="Montserrat"/>
                <a:cs typeface="Montserrat"/>
                <a:sym typeface="Montserrat"/>
              </a:rPr>
              <a:t>Github</a:t>
            </a:r>
            <a:r>
              <a:rPr lang="en" sz="1400">
                <a:solidFill>
                  <a:schemeClr val="dk2"/>
                </a:solidFill>
                <a:latin typeface="Montserrat Medium"/>
                <a:ea typeface="Montserrat Medium"/>
                <a:cs typeface="Montserrat Medium"/>
                <a:sym typeface="Montserrat Medium"/>
              </a:rPr>
              <a:t> as open source an project to help the community to </a:t>
            </a:r>
            <a:r>
              <a:rPr lang="en" sz="1400">
                <a:solidFill>
                  <a:schemeClr val="dk2"/>
                </a:solidFill>
                <a:latin typeface="Montserrat Medium"/>
                <a:ea typeface="Montserrat Medium"/>
                <a:cs typeface="Montserrat Medium"/>
                <a:sym typeface="Montserrat Medium"/>
              </a:rPr>
              <a:t>s</a:t>
            </a:r>
            <a:r>
              <a:rPr lang="en" sz="1400">
                <a:solidFill>
                  <a:schemeClr val="dk2"/>
                </a:solidFill>
                <a:latin typeface="Montserrat Medium"/>
                <a:ea typeface="Montserrat Medium"/>
                <a:cs typeface="Montserrat Medium"/>
                <a:sym typeface="Montserrat Medium"/>
              </a:rPr>
              <a:t>pot these vulnerabilities in several Authorization implementations.</a:t>
            </a:r>
            <a:endParaRPr sz="1400">
              <a:solidFill>
                <a:schemeClr val="dk2"/>
              </a:solidFill>
              <a:latin typeface="Montserrat Medium"/>
              <a:ea typeface="Montserrat Medium"/>
              <a:cs typeface="Montserrat Medium"/>
              <a:sym typeface="Montserrat Medium"/>
            </a:endParaRPr>
          </a:p>
          <a:p>
            <a:pPr indent="0" lvl="0" marL="0" rtl="0" algn="l">
              <a:spcBef>
                <a:spcPts val="1600"/>
              </a:spcBef>
              <a:spcAft>
                <a:spcPts val="0"/>
              </a:spcAft>
              <a:buNone/>
            </a:pPr>
            <a:r>
              <a:rPr lang="en" sz="1400">
                <a:solidFill>
                  <a:schemeClr val="dk2"/>
                </a:solidFill>
                <a:latin typeface="Montserrat Medium"/>
                <a:ea typeface="Montserrat Medium"/>
                <a:cs typeface="Montserrat Medium"/>
                <a:sym typeface="Montserrat Medium"/>
              </a:rPr>
              <a:t>Its implemented as </a:t>
            </a:r>
            <a:r>
              <a:rPr b="1" lang="en" sz="1400">
                <a:solidFill>
                  <a:schemeClr val="dk2"/>
                </a:solidFill>
                <a:latin typeface="Montserrat"/>
                <a:ea typeface="Montserrat"/>
                <a:cs typeface="Montserrat"/>
                <a:sym typeface="Montserrat"/>
              </a:rPr>
              <a:t>CLI</a:t>
            </a:r>
            <a:r>
              <a:rPr lang="en" sz="1400">
                <a:solidFill>
                  <a:schemeClr val="dk2"/>
                </a:solidFill>
                <a:latin typeface="Montserrat Medium"/>
                <a:ea typeface="Montserrat Medium"/>
                <a:cs typeface="Montserrat Medium"/>
                <a:sym typeface="Montserrat Medium"/>
              </a:rPr>
              <a:t> for the ease of usage.</a:t>
            </a:r>
            <a:endParaRPr sz="1400">
              <a:solidFill>
                <a:schemeClr val="dk2"/>
              </a:solidFill>
              <a:latin typeface="Montserrat Medium"/>
              <a:ea typeface="Montserrat Medium"/>
              <a:cs typeface="Montserrat Medium"/>
              <a:sym typeface="Montserrat Medium"/>
            </a:endParaRPr>
          </a:p>
          <a:p>
            <a:pPr indent="0" lvl="0" marL="0" rtl="0" algn="l">
              <a:spcBef>
                <a:spcPts val="1600"/>
              </a:spcBef>
              <a:spcAft>
                <a:spcPts val="1600"/>
              </a:spcAft>
              <a:buNone/>
            </a:pPr>
            <a:r>
              <a:rPr lang="en" sz="1400">
                <a:solidFill>
                  <a:schemeClr val="dk2"/>
                </a:solidFill>
                <a:latin typeface="Montserrat Medium"/>
                <a:ea typeface="Montserrat Medium"/>
                <a:cs typeface="Montserrat Medium"/>
                <a:sym typeface="Montserrat Medium"/>
              </a:rPr>
              <a:t>Scanner also requires a .json configuration (settings.json) which is used to define target’s environment and some other characteristics of it.</a:t>
            </a:r>
            <a:endParaRPr sz="1400">
              <a:solidFill>
                <a:schemeClr val="dk2"/>
              </a:solidFill>
              <a:latin typeface="Montserrat Medium"/>
              <a:ea typeface="Montserrat Medium"/>
              <a:cs typeface="Montserrat Medium"/>
              <a:sym typeface="Montserrat Medium"/>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07" name="Shape 307"/>
        <p:cNvGrpSpPr/>
        <p:nvPr/>
      </p:nvGrpSpPr>
      <p:grpSpPr>
        <a:xfrm>
          <a:off x="0" y="0"/>
          <a:ext cx="0" cy="0"/>
          <a:chOff x="0" y="0"/>
          <a:chExt cx="0" cy="0"/>
        </a:xfrm>
      </p:grpSpPr>
      <p:sp>
        <p:nvSpPr>
          <p:cNvPr id="308" name="Google Shape;308;p4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Montserrat"/>
                <a:ea typeface="Montserrat"/>
                <a:cs typeface="Montserrat"/>
                <a:sym typeface="Montserrat"/>
              </a:rPr>
              <a:t>Implementation Design</a:t>
            </a:r>
            <a:endParaRPr b="1">
              <a:latin typeface="Montserrat"/>
              <a:ea typeface="Montserrat"/>
              <a:cs typeface="Montserrat"/>
              <a:sym typeface="Montserrat"/>
            </a:endParaRPr>
          </a:p>
        </p:txBody>
      </p:sp>
      <p:sp>
        <p:nvSpPr>
          <p:cNvPr id="309" name="Google Shape;309;p45"/>
          <p:cNvSpPr txBox="1"/>
          <p:nvPr>
            <p:ph idx="1" type="body"/>
          </p:nvPr>
        </p:nvSpPr>
        <p:spPr>
          <a:xfrm>
            <a:off x="720000" y="1152475"/>
            <a:ext cx="7704000" cy="345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chemeClr val="dk2"/>
                </a:solidFill>
                <a:latin typeface="Montserrat Medium"/>
                <a:ea typeface="Montserrat Medium"/>
                <a:cs typeface="Montserrat Medium"/>
                <a:sym typeface="Montserrat Medium"/>
              </a:rPr>
              <a:t>High Level Architecture					Entity Architecture Diagram		</a:t>
            </a:r>
            <a:endParaRPr sz="1400">
              <a:solidFill>
                <a:schemeClr val="dk2"/>
              </a:solidFill>
              <a:latin typeface="Montserrat Medium"/>
              <a:ea typeface="Montserrat Medium"/>
              <a:cs typeface="Montserrat Medium"/>
              <a:sym typeface="Montserrat Medium"/>
            </a:endParaRPr>
          </a:p>
          <a:p>
            <a:pPr indent="0" lvl="0" marL="0" rtl="0" algn="l">
              <a:spcBef>
                <a:spcPts val="1600"/>
              </a:spcBef>
              <a:spcAft>
                <a:spcPts val="0"/>
              </a:spcAft>
              <a:buNone/>
            </a:pPr>
            <a:r>
              <a:t/>
            </a:r>
            <a:endParaRPr>
              <a:solidFill>
                <a:schemeClr val="dk2"/>
              </a:solidFill>
            </a:endParaRPr>
          </a:p>
          <a:p>
            <a:pPr indent="0" lvl="0" marL="0" rtl="0" algn="l">
              <a:spcBef>
                <a:spcPts val="1600"/>
              </a:spcBef>
              <a:spcAft>
                <a:spcPts val="0"/>
              </a:spcAft>
              <a:buNone/>
            </a:pPr>
            <a:r>
              <a:t/>
            </a:r>
            <a:endParaRPr>
              <a:solidFill>
                <a:schemeClr val="dk2"/>
              </a:solidFill>
            </a:endParaRPr>
          </a:p>
        </p:txBody>
      </p:sp>
      <p:pic>
        <p:nvPicPr>
          <p:cNvPr id="310" name="Google Shape;310;p45"/>
          <p:cNvPicPr preferRelativeResize="0"/>
          <p:nvPr/>
        </p:nvPicPr>
        <p:blipFill>
          <a:blip r:embed="rId3">
            <a:alphaModFix/>
          </a:blip>
          <a:stretch>
            <a:fillRect/>
          </a:stretch>
        </p:blipFill>
        <p:spPr>
          <a:xfrm>
            <a:off x="236675" y="1640900"/>
            <a:ext cx="3679300" cy="1916750"/>
          </a:xfrm>
          <a:prstGeom prst="rect">
            <a:avLst/>
          </a:prstGeom>
          <a:noFill/>
          <a:ln>
            <a:noFill/>
          </a:ln>
        </p:spPr>
      </p:pic>
      <p:pic>
        <p:nvPicPr>
          <p:cNvPr id="311" name="Google Shape;311;p45"/>
          <p:cNvPicPr preferRelativeResize="0"/>
          <p:nvPr/>
        </p:nvPicPr>
        <p:blipFill>
          <a:blip r:embed="rId4">
            <a:alphaModFix/>
          </a:blip>
          <a:stretch>
            <a:fillRect/>
          </a:stretch>
        </p:blipFill>
        <p:spPr>
          <a:xfrm>
            <a:off x="4132149" y="1550749"/>
            <a:ext cx="4892575" cy="29557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15" name="Shape 315"/>
        <p:cNvGrpSpPr/>
        <p:nvPr/>
      </p:nvGrpSpPr>
      <p:grpSpPr>
        <a:xfrm>
          <a:off x="0" y="0"/>
          <a:ext cx="0" cy="0"/>
          <a:chOff x="0" y="0"/>
          <a:chExt cx="0" cy="0"/>
        </a:xfrm>
      </p:grpSpPr>
      <p:sp>
        <p:nvSpPr>
          <p:cNvPr id="316" name="Google Shape;316;p46"/>
          <p:cNvSpPr txBox="1"/>
          <p:nvPr>
            <p:ph type="title"/>
          </p:nvPr>
        </p:nvSpPr>
        <p:spPr>
          <a:xfrm>
            <a:off x="720000" y="0"/>
            <a:ext cx="7704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Montserrat"/>
                <a:ea typeface="Montserrat"/>
                <a:cs typeface="Montserrat"/>
                <a:sym typeface="Montserrat"/>
              </a:rPr>
              <a:t>Use Cases Diagram</a:t>
            </a:r>
            <a:endParaRPr b="1">
              <a:latin typeface="Montserrat"/>
              <a:ea typeface="Montserrat"/>
              <a:cs typeface="Montserrat"/>
              <a:sym typeface="Montserrat"/>
            </a:endParaRPr>
          </a:p>
        </p:txBody>
      </p:sp>
      <p:pic>
        <p:nvPicPr>
          <p:cNvPr id="317" name="Google Shape;317;p46"/>
          <p:cNvPicPr preferRelativeResize="0"/>
          <p:nvPr/>
        </p:nvPicPr>
        <p:blipFill>
          <a:blip r:embed="rId3">
            <a:alphaModFix/>
          </a:blip>
          <a:stretch>
            <a:fillRect/>
          </a:stretch>
        </p:blipFill>
        <p:spPr>
          <a:xfrm>
            <a:off x="2108750" y="699000"/>
            <a:ext cx="4926500" cy="44445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21" name="Shape 321"/>
        <p:cNvGrpSpPr/>
        <p:nvPr/>
      </p:nvGrpSpPr>
      <p:grpSpPr>
        <a:xfrm>
          <a:off x="0" y="0"/>
          <a:ext cx="0" cy="0"/>
          <a:chOff x="0" y="0"/>
          <a:chExt cx="0" cy="0"/>
        </a:xfrm>
      </p:grpSpPr>
      <p:sp>
        <p:nvSpPr>
          <p:cNvPr id="322" name="Google Shape;322;p47"/>
          <p:cNvSpPr txBox="1"/>
          <p:nvPr>
            <p:ph type="title"/>
          </p:nvPr>
        </p:nvSpPr>
        <p:spPr>
          <a:xfrm>
            <a:off x="567600" y="152400"/>
            <a:ext cx="81072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Montserrat"/>
                <a:ea typeface="Montserrat"/>
                <a:cs typeface="Montserrat"/>
                <a:sym typeface="Montserrat"/>
              </a:rPr>
              <a:t>Explaining the diverse of functionalities</a:t>
            </a:r>
            <a:endParaRPr b="1">
              <a:latin typeface="Montserrat"/>
              <a:ea typeface="Montserrat"/>
              <a:cs typeface="Montserrat"/>
              <a:sym typeface="Montserrat"/>
            </a:endParaRPr>
          </a:p>
        </p:txBody>
      </p:sp>
      <p:sp>
        <p:nvSpPr>
          <p:cNvPr id="323" name="Google Shape;323;p47"/>
          <p:cNvSpPr txBox="1"/>
          <p:nvPr/>
        </p:nvSpPr>
        <p:spPr>
          <a:xfrm>
            <a:off x="720000" y="884825"/>
            <a:ext cx="7531200" cy="3770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600">
                <a:solidFill>
                  <a:schemeClr val="dk2"/>
                </a:solidFill>
                <a:latin typeface="Montserrat Medium"/>
                <a:ea typeface="Montserrat Medium"/>
                <a:cs typeface="Montserrat Medium"/>
                <a:sym typeface="Montserrat Medium"/>
              </a:rPr>
              <a:t>Tester is able to use </a:t>
            </a:r>
            <a:r>
              <a:rPr b="1" lang="en" sz="1600">
                <a:solidFill>
                  <a:schemeClr val="dk2"/>
                </a:solidFill>
                <a:latin typeface="Montserrat"/>
                <a:ea typeface="Montserrat"/>
                <a:cs typeface="Montserrat"/>
                <a:sym typeface="Montserrat"/>
              </a:rPr>
              <a:t>passive scanning mode </a:t>
            </a:r>
            <a:r>
              <a:rPr lang="en" sz="1600">
                <a:solidFill>
                  <a:schemeClr val="dk2"/>
                </a:solidFill>
                <a:latin typeface="Montserrat Medium"/>
                <a:ea typeface="Montserrat Medium"/>
                <a:cs typeface="Montserrat Medium"/>
                <a:sym typeface="Montserrat Medium"/>
              </a:rPr>
              <a:t>by using (-t p) option which applies a suite of predefined passive scanning tests.</a:t>
            </a:r>
            <a:endParaRPr sz="1600">
              <a:solidFill>
                <a:schemeClr val="dk2"/>
              </a:solidFill>
              <a:latin typeface="Montserrat Medium"/>
              <a:ea typeface="Montserrat Medium"/>
              <a:cs typeface="Montserrat Medium"/>
              <a:sym typeface="Montserrat Medium"/>
            </a:endParaRPr>
          </a:p>
          <a:p>
            <a:pPr indent="0" lvl="0" marL="0" rtl="0" algn="l">
              <a:lnSpc>
                <a:spcPct val="115000"/>
              </a:lnSpc>
              <a:spcBef>
                <a:spcPts val="1600"/>
              </a:spcBef>
              <a:spcAft>
                <a:spcPts val="0"/>
              </a:spcAft>
              <a:buNone/>
            </a:pPr>
            <a:r>
              <a:rPr lang="en" sz="1600">
                <a:solidFill>
                  <a:schemeClr val="dk2"/>
                </a:solidFill>
                <a:latin typeface="Montserrat Medium"/>
                <a:ea typeface="Montserrat Medium"/>
                <a:cs typeface="Montserrat Medium"/>
                <a:sym typeface="Montserrat Medium"/>
              </a:rPr>
              <a:t>Also by applying (-t a) the tester is able to </a:t>
            </a:r>
            <a:r>
              <a:rPr b="1" lang="en" sz="1600">
                <a:solidFill>
                  <a:schemeClr val="dk2"/>
                </a:solidFill>
                <a:latin typeface="Montserrat"/>
                <a:ea typeface="Montserrat"/>
                <a:cs typeface="Montserrat"/>
                <a:sym typeface="Montserrat"/>
              </a:rPr>
              <a:t>active scan</a:t>
            </a:r>
            <a:r>
              <a:rPr lang="en" sz="1600">
                <a:solidFill>
                  <a:schemeClr val="dk2"/>
                </a:solidFill>
                <a:latin typeface="Montserrat Medium"/>
                <a:ea typeface="Montserrat Medium"/>
                <a:cs typeface="Montserrat Medium"/>
                <a:sym typeface="Montserrat Medium"/>
              </a:rPr>
              <a:t> a target by selecting one or all of the aforementioned features.</a:t>
            </a:r>
            <a:endParaRPr sz="1600">
              <a:solidFill>
                <a:schemeClr val="dk2"/>
              </a:solidFill>
              <a:latin typeface="Montserrat Medium"/>
              <a:ea typeface="Montserrat Medium"/>
              <a:cs typeface="Montserrat Medium"/>
              <a:sym typeface="Montserrat Medium"/>
            </a:endParaRPr>
          </a:p>
          <a:p>
            <a:pPr indent="0" lvl="0" marL="0" rtl="0" algn="l">
              <a:lnSpc>
                <a:spcPct val="115000"/>
              </a:lnSpc>
              <a:spcBef>
                <a:spcPts val="1600"/>
              </a:spcBef>
              <a:spcAft>
                <a:spcPts val="0"/>
              </a:spcAft>
              <a:buNone/>
            </a:pPr>
            <a:r>
              <a:rPr lang="en" sz="1600">
                <a:solidFill>
                  <a:schemeClr val="dk2"/>
                </a:solidFill>
                <a:latin typeface="Montserrat Medium"/>
                <a:ea typeface="Montserrat Medium"/>
                <a:cs typeface="Montserrat Medium"/>
                <a:sym typeface="Montserrat Medium"/>
              </a:rPr>
              <a:t>It also has the capability to proceed with authentication related </a:t>
            </a:r>
            <a:r>
              <a:rPr lang="en" sz="1600">
                <a:solidFill>
                  <a:schemeClr val="dk2"/>
                </a:solidFill>
                <a:latin typeface="Montserrat Medium"/>
                <a:ea typeface="Montserrat Medium"/>
                <a:cs typeface="Montserrat Medium"/>
                <a:sym typeface="Montserrat Medium"/>
              </a:rPr>
              <a:t>constraints</a:t>
            </a:r>
            <a:r>
              <a:rPr lang="en" sz="1600">
                <a:solidFill>
                  <a:schemeClr val="dk2"/>
                </a:solidFill>
                <a:latin typeface="Montserrat Medium"/>
                <a:ea typeface="Montserrat Medium"/>
                <a:cs typeface="Montserrat Medium"/>
                <a:sym typeface="Montserrat Medium"/>
              </a:rPr>
              <a:t> by using a </a:t>
            </a:r>
            <a:r>
              <a:rPr b="1" lang="en" sz="1600">
                <a:solidFill>
                  <a:schemeClr val="dk2"/>
                </a:solidFill>
                <a:latin typeface="Montserrat"/>
                <a:ea typeface="Montserrat"/>
                <a:cs typeface="Montserrat"/>
                <a:sym typeface="Montserrat"/>
              </a:rPr>
              <a:t>firefox based selenium agent </a:t>
            </a:r>
            <a:r>
              <a:rPr lang="en" sz="1600">
                <a:solidFill>
                  <a:schemeClr val="dk2"/>
                </a:solidFill>
                <a:latin typeface="Montserrat Medium"/>
                <a:ea typeface="Montserrat Medium"/>
                <a:cs typeface="Montserrat Medium"/>
                <a:sym typeface="Montserrat Medium"/>
              </a:rPr>
              <a:t>(e.g SSO)</a:t>
            </a:r>
            <a:r>
              <a:rPr lang="en" sz="1600">
                <a:solidFill>
                  <a:schemeClr val="dk2"/>
                </a:solidFill>
                <a:latin typeface="Montserrat Medium"/>
                <a:ea typeface="Montserrat Medium"/>
                <a:cs typeface="Montserrat Medium"/>
                <a:sym typeface="Montserrat Medium"/>
              </a:rPr>
              <a:t>. The user is required to provide a proper authentication.</a:t>
            </a:r>
            <a:endParaRPr sz="1600">
              <a:solidFill>
                <a:schemeClr val="dk2"/>
              </a:solidFill>
              <a:latin typeface="Montserrat Medium"/>
              <a:ea typeface="Montserrat Medium"/>
              <a:cs typeface="Montserrat Medium"/>
              <a:sym typeface="Montserrat Medium"/>
            </a:endParaRPr>
          </a:p>
          <a:p>
            <a:pPr indent="0" lvl="0" marL="0" rtl="0" algn="l">
              <a:lnSpc>
                <a:spcPct val="115000"/>
              </a:lnSpc>
              <a:spcBef>
                <a:spcPts val="1600"/>
              </a:spcBef>
              <a:spcAft>
                <a:spcPts val="0"/>
              </a:spcAft>
              <a:buNone/>
            </a:pPr>
            <a:r>
              <a:rPr lang="en" sz="1600">
                <a:solidFill>
                  <a:schemeClr val="dk2"/>
                </a:solidFill>
                <a:latin typeface="Montserrat Medium"/>
                <a:ea typeface="Montserrat Medium"/>
                <a:cs typeface="Montserrat Medium"/>
                <a:sym typeface="Montserrat Medium"/>
              </a:rPr>
              <a:t>Other capabilities are the usage of </a:t>
            </a:r>
            <a:r>
              <a:rPr b="1" lang="en" sz="1600">
                <a:solidFill>
                  <a:schemeClr val="dk2"/>
                </a:solidFill>
                <a:latin typeface="Montserrat"/>
                <a:ea typeface="Montserrat"/>
                <a:cs typeface="Montserrat"/>
                <a:sym typeface="Montserrat"/>
              </a:rPr>
              <a:t>log </a:t>
            </a:r>
            <a:r>
              <a:rPr lang="en" sz="1600">
                <a:solidFill>
                  <a:schemeClr val="dk2"/>
                </a:solidFill>
                <a:latin typeface="Montserrat Medium"/>
                <a:ea typeface="Montserrat Medium"/>
                <a:cs typeface="Montserrat Medium"/>
                <a:sym typeface="Montserrat Medium"/>
              </a:rPr>
              <a:t>argument (to create debug logs) and </a:t>
            </a:r>
            <a:r>
              <a:rPr b="1" lang="en" sz="1600">
                <a:solidFill>
                  <a:schemeClr val="dk2"/>
                </a:solidFill>
                <a:latin typeface="Montserrat"/>
                <a:ea typeface="Montserrat"/>
                <a:cs typeface="Montserrat"/>
                <a:sym typeface="Montserrat"/>
              </a:rPr>
              <a:t>proxy</a:t>
            </a:r>
            <a:r>
              <a:rPr lang="en" sz="1600">
                <a:solidFill>
                  <a:schemeClr val="dk2"/>
                </a:solidFill>
                <a:latin typeface="Montserrat Medium"/>
                <a:ea typeface="Montserrat Medium"/>
                <a:cs typeface="Montserrat Medium"/>
                <a:sym typeface="Montserrat Medium"/>
              </a:rPr>
              <a:t> to integrate with several proxies (e.g Burp Suite)</a:t>
            </a:r>
            <a:endParaRPr sz="1600">
              <a:solidFill>
                <a:schemeClr val="dk2"/>
              </a:solidFill>
              <a:latin typeface="Montserrat Medium"/>
              <a:ea typeface="Montserrat Medium"/>
              <a:cs typeface="Montserrat Medium"/>
              <a:sym typeface="Montserrat Medium"/>
            </a:endParaRPr>
          </a:p>
          <a:p>
            <a:pPr indent="0" lvl="0" marL="0" rtl="0" algn="l">
              <a:lnSpc>
                <a:spcPct val="115000"/>
              </a:lnSpc>
              <a:spcBef>
                <a:spcPts val="1600"/>
              </a:spcBef>
              <a:spcAft>
                <a:spcPts val="160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27" name="Shape 327"/>
        <p:cNvGrpSpPr/>
        <p:nvPr/>
      </p:nvGrpSpPr>
      <p:grpSpPr>
        <a:xfrm>
          <a:off x="0" y="0"/>
          <a:ext cx="0" cy="0"/>
          <a:chOff x="0" y="0"/>
          <a:chExt cx="0" cy="0"/>
        </a:xfrm>
      </p:grpSpPr>
      <p:sp>
        <p:nvSpPr>
          <p:cNvPr id="328" name="Google Shape;328;p48"/>
          <p:cNvSpPr txBox="1"/>
          <p:nvPr>
            <p:ph idx="4294967295" type="title"/>
          </p:nvPr>
        </p:nvSpPr>
        <p:spPr>
          <a:xfrm>
            <a:off x="6019810" y="1207275"/>
            <a:ext cx="3852000" cy="84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000"/>
              <a:t>05</a:t>
            </a:r>
            <a:endParaRPr sz="6000"/>
          </a:p>
        </p:txBody>
      </p:sp>
      <p:sp>
        <p:nvSpPr>
          <p:cNvPr id="329" name="Google Shape;329;p48"/>
          <p:cNvSpPr txBox="1"/>
          <p:nvPr>
            <p:ph type="title"/>
          </p:nvPr>
        </p:nvSpPr>
        <p:spPr>
          <a:xfrm>
            <a:off x="4572000" y="2150850"/>
            <a:ext cx="41706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600"/>
              <a:t>RESULTS &amp; FUTURE WORK</a:t>
            </a:r>
            <a:endParaRPr sz="36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33" name="Shape 333"/>
        <p:cNvGrpSpPr/>
        <p:nvPr/>
      </p:nvGrpSpPr>
      <p:grpSpPr>
        <a:xfrm>
          <a:off x="0" y="0"/>
          <a:ext cx="0" cy="0"/>
          <a:chOff x="0" y="0"/>
          <a:chExt cx="0" cy="0"/>
        </a:xfrm>
      </p:grpSpPr>
      <p:sp>
        <p:nvSpPr>
          <p:cNvPr id="334" name="Google Shape;334;p49"/>
          <p:cNvSpPr txBox="1"/>
          <p:nvPr>
            <p:ph type="title"/>
          </p:nvPr>
        </p:nvSpPr>
        <p:spPr>
          <a:xfrm>
            <a:off x="470550" y="-211125"/>
            <a:ext cx="8202900" cy="1757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Results</a:t>
            </a:r>
            <a:endParaRPr/>
          </a:p>
        </p:txBody>
      </p:sp>
      <p:sp>
        <p:nvSpPr>
          <p:cNvPr id="335" name="Google Shape;335;p49"/>
          <p:cNvSpPr txBox="1"/>
          <p:nvPr>
            <p:ph idx="1" type="subTitle"/>
          </p:nvPr>
        </p:nvSpPr>
        <p:spPr>
          <a:xfrm>
            <a:off x="693100" y="1192800"/>
            <a:ext cx="7704000" cy="34509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lang="en"/>
              <a:t>Scanner tested 5 (open source) and </a:t>
            </a:r>
            <a:r>
              <a:rPr lang="en" u="sng"/>
              <a:t>1 comercial</a:t>
            </a:r>
            <a:r>
              <a:rPr lang="en"/>
              <a:t> server as targets:</a:t>
            </a:r>
            <a:endParaRPr/>
          </a:p>
          <a:p>
            <a:pPr indent="0" lvl="0" marL="0" marR="0" rtl="0" algn="l">
              <a:lnSpc>
                <a:spcPct val="115000"/>
              </a:lnSpc>
              <a:spcBef>
                <a:spcPts val="1600"/>
              </a:spcBef>
              <a:spcAft>
                <a:spcPts val="0"/>
              </a:spcAft>
              <a:buNone/>
            </a:pPr>
            <a:r>
              <a:rPr lang="en"/>
              <a:t>Keycloak, Casdoor, A12, Omejdn, </a:t>
            </a:r>
            <a:r>
              <a:rPr lang="en"/>
              <a:t>Glewlwyd</a:t>
            </a:r>
            <a:r>
              <a:rPr lang="en"/>
              <a:t>,</a:t>
            </a:r>
            <a:r>
              <a:rPr lang="en" sz="1100">
                <a:solidFill>
                  <a:srgbClr val="000000"/>
                </a:solidFill>
                <a:latin typeface="Arial"/>
                <a:ea typeface="Arial"/>
                <a:cs typeface="Arial"/>
                <a:sym typeface="Arial"/>
              </a:rPr>
              <a:t> </a:t>
            </a:r>
            <a:r>
              <a:rPr lang="en" u="sng"/>
              <a:t>Okta</a:t>
            </a:r>
            <a:endParaRPr u="sng"/>
          </a:p>
          <a:p>
            <a:pPr indent="0" lvl="0" marL="0" marR="0" rtl="0" algn="l">
              <a:lnSpc>
                <a:spcPct val="115000"/>
              </a:lnSpc>
              <a:spcBef>
                <a:spcPts val="1600"/>
              </a:spcBef>
              <a:spcAft>
                <a:spcPts val="0"/>
              </a:spcAft>
              <a:buNone/>
            </a:pPr>
            <a:r>
              <a:rPr lang="en"/>
              <a:t>It managed to passive scan 5 of the above Authorization Servers and to scan actively Keycloak, Casdoor, Okta. It’s able to detect the aforementioned misconfigs in these 3 cases for Authorization Code Flow.</a:t>
            </a:r>
            <a:endParaRPr/>
          </a:p>
          <a:p>
            <a:pPr indent="0" lvl="0" marL="0" marR="0" rtl="0" algn="l">
              <a:lnSpc>
                <a:spcPct val="115000"/>
              </a:lnSpc>
              <a:spcBef>
                <a:spcPts val="1600"/>
              </a:spcBef>
              <a:spcAft>
                <a:spcPts val="160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39" name="Shape 339"/>
        <p:cNvGrpSpPr/>
        <p:nvPr/>
      </p:nvGrpSpPr>
      <p:grpSpPr>
        <a:xfrm>
          <a:off x="0" y="0"/>
          <a:ext cx="0" cy="0"/>
          <a:chOff x="0" y="0"/>
          <a:chExt cx="0" cy="0"/>
        </a:xfrm>
      </p:grpSpPr>
      <p:sp>
        <p:nvSpPr>
          <p:cNvPr id="340" name="Google Shape;340;p50"/>
          <p:cNvSpPr txBox="1"/>
          <p:nvPr>
            <p:ph type="title"/>
          </p:nvPr>
        </p:nvSpPr>
        <p:spPr>
          <a:xfrm>
            <a:off x="470550" y="-211125"/>
            <a:ext cx="8202900" cy="1757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Future Work</a:t>
            </a:r>
            <a:endParaRPr/>
          </a:p>
        </p:txBody>
      </p:sp>
      <p:sp>
        <p:nvSpPr>
          <p:cNvPr id="341" name="Google Shape;341;p50"/>
          <p:cNvSpPr txBox="1"/>
          <p:nvPr>
            <p:ph idx="1" type="subTitle"/>
          </p:nvPr>
        </p:nvSpPr>
        <p:spPr>
          <a:xfrm>
            <a:off x="693100" y="1192800"/>
            <a:ext cx="7704000" cy="3450900"/>
          </a:xfrm>
          <a:prstGeom prst="rect">
            <a:avLst/>
          </a:prstGeom>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SzPts val="1800"/>
              <a:buAutoNum type="arabicPeriod"/>
            </a:pPr>
            <a:r>
              <a:rPr lang="en"/>
              <a:t>Feature related updates:</a:t>
            </a:r>
            <a:endParaRPr/>
          </a:p>
          <a:p>
            <a:pPr indent="-317500" lvl="1" marL="914400" marR="0" rtl="0" algn="l">
              <a:lnSpc>
                <a:spcPct val="115000"/>
              </a:lnSpc>
              <a:spcBef>
                <a:spcPts val="0"/>
              </a:spcBef>
              <a:spcAft>
                <a:spcPts val="0"/>
              </a:spcAft>
              <a:buSzPts val="1400"/>
              <a:buAutoNum type="alphaLcPeriod"/>
            </a:pPr>
            <a:r>
              <a:rPr lang="en"/>
              <a:t>Scan for attacks in </a:t>
            </a:r>
            <a:r>
              <a:rPr b="1" lang="en">
                <a:latin typeface="Montserrat"/>
                <a:ea typeface="Montserrat"/>
                <a:cs typeface="Montserrat"/>
                <a:sym typeface="Montserrat"/>
              </a:rPr>
              <a:t>State Variable or other OAuth’s params.</a:t>
            </a:r>
            <a:endParaRPr/>
          </a:p>
          <a:p>
            <a:pPr indent="-317500" lvl="1" marL="914400" marR="0" rtl="0" algn="l">
              <a:lnSpc>
                <a:spcPct val="115000"/>
              </a:lnSpc>
              <a:spcBef>
                <a:spcPts val="0"/>
              </a:spcBef>
              <a:spcAft>
                <a:spcPts val="0"/>
              </a:spcAft>
              <a:buSzPts val="1400"/>
              <a:buAutoNum type="alphaLcPeriod"/>
            </a:pPr>
            <a:r>
              <a:rPr lang="en"/>
              <a:t>Expand attack surface in OpenID related attacks (this framework just enumerates and only checks for nonce)</a:t>
            </a:r>
            <a:endParaRPr/>
          </a:p>
          <a:p>
            <a:pPr indent="-317500" lvl="1" marL="914400" marR="0" rtl="0" algn="l">
              <a:lnSpc>
                <a:spcPct val="115000"/>
              </a:lnSpc>
              <a:spcBef>
                <a:spcPts val="0"/>
              </a:spcBef>
              <a:spcAft>
                <a:spcPts val="0"/>
              </a:spcAft>
              <a:buSzPts val="1400"/>
              <a:buAutoNum type="alphaLcPeriod"/>
            </a:pPr>
            <a:r>
              <a:rPr lang="en"/>
              <a:t>To extend with other plugins that scan for JWT vulnerabilities which potentially could be used as format of access token. </a:t>
            </a:r>
            <a:endParaRPr/>
          </a:p>
          <a:p>
            <a:pPr indent="-342900" lvl="0" marL="457200" marR="0" rtl="0" algn="l">
              <a:lnSpc>
                <a:spcPct val="115000"/>
              </a:lnSpc>
              <a:spcBef>
                <a:spcPts val="0"/>
              </a:spcBef>
              <a:spcAft>
                <a:spcPts val="0"/>
              </a:spcAft>
              <a:buSzPts val="1800"/>
              <a:buAutoNum type="arabicPeriod"/>
            </a:pPr>
            <a:r>
              <a:rPr lang="en"/>
              <a:t>Support for</a:t>
            </a:r>
            <a:r>
              <a:rPr b="1" lang="en">
                <a:latin typeface="Montserrat"/>
                <a:ea typeface="Montserrat"/>
                <a:cs typeface="Montserrat"/>
                <a:sym typeface="Montserrat"/>
              </a:rPr>
              <a:t> other </a:t>
            </a:r>
            <a:r>
              <a:rPr b="1" lang="en">
                <a:latin typeface="Montserrat"/>
                <a:ea typeface="Montserrat"/>
                <a:cs typeface="Montserrat"/>
                <a:sym typeface="Montserrat"/>
              </a:rPr>
              <a:t>Authorization</a:t>
            </a:r>
            <a:r>
              <a:rPr b="1" lang="en">
                <a:latin typeface="Montserrat"/>
                <a:ea typeface="Montserrat"/>
                <a:cs typeface="Montserrat"/>
                <a:sym typeface="Montserrat"/>
              </a:rPr>
              <a:t> Flows </a:t>
            </a:r>
            <a:endParaRPr b="1">
              <a:latin typeface="Montserrat"/>
              <a:ea typeface="Montserrat"/>
              <a:cs typeface="Montserrat"/>
              <a:sym typeface="Montserrat"/>
            </a:endParaRPr>
          </a:p>
          <a:p>
            <a:pPr indent="-317500" lvl="1" marL="914400" rtl="0" algn="l">
              <a:lnSpc>
                <a:spcPct val="100000"/>
              </a:lnSpc>
              <a:spcBef>
                <a:spcPts val="0"/>
              </a:spcBef>
              <a:spcAft>
                <a:spcPts val="0"/>
              </a:spcAft>
              <a:buSzPts val="1400"/>
              <a:buAutoNum type="alphaLcPeriod"/>
            </a:pPr>
            <a:r>
              <a:rPr lang="en" sz="1500"/>
              <a:t>Implicit (will deprecate in OAuth 2.1, but now is used)</a:t>
            </a:r>
            <a:endParaRPr sz="1500"/>
          </a:p>
          <a:p>
            <a:pPr indent="-323850" lvl="1" marL="914400" rtl="0" algn="l">
              <a:lnSpc>
                <a:spcPct val="100000"/>
              </a:lnSpc>
              <a:spcBef>
                <a:spcPts val="0"/>
              </a:spcBef>
              <a:spcAft>
                <a:spcPts val="0"/>
              </a:spcAft>
              <a:buSzPts val="1500"/>
              <a:buAutoNum type="alphaLcPeriod"/>
            </a:pPr>
            <a:r>
              <a:rPr lang="en" sz="1500"/>
              <a:t>Client_credentials (M2M)</a:t>
            </a:r>
            <a:endParaRPr sz="1500"/>
          </a:p>
          <a:p>
            <a:pPr indent="-323850" lvl="1" marL="914400" rtl="0" algn="l">
              <a:lnSpc>
                <a:spcPct val="100000"/>
              </a:lnSpc>
              <a:spcBef>
                <a:spcPts val="0"/>
              </a:spcBef>
              <a:spcAft>
                <a:spcPts val="0"/>
              </a:spcAft>
              <a:buSzPts val="1500"/>
              <a:buAutoNum type="alphaLcPeriod"/>
            </a:pPr>
            <a:r>
              <a:rPr lang="en" sz="1500"/>
              <a:t>Device (?)</a:t>
            </a:r>
            <a:endParaRPr sz="1500"/>
          </a:p>
          <a:p>
            <a:pPr indent="-342900" lvl="0" marL="457200" marR="0" rtl="0" algn="l">
              <a:lnSpc>
                <a:spcPct val="115000"/>
              </a:lnSpc>
              <a:spcBef>
                <a:spcPts val="0"/>
              </a:spcBef>
              <a:spcAft>
                <a:spcPts val="0"/>
              </a:spcAft>
              <a:buSzPts val="1800"/>
              <a:buAutoNum type="arabicPeriod"/>
            </a:pPr>
            <a:r>
              <a:rPr lang="en"/>
              <a:t>Support of other Authorization Servers</a:t>
            </a:r>
            <a:endParaRPr/>
          </a:p>
          <a:p>
            <a:pPr indent="-317500" lvl="1" marL="914400" marR="0" rtl="0" algn="l">
              <a:lnSpc>
                <a:spcPct val="115000"/>
              </a:lnSpc>
              <a:spcBef>
                <a:spcPts val="0"/>
              </a:spcBef>
              <a:spcAft>
                <a:spcPts val="0"/>
              </a:spcAft>
              <a:buSzPts val="1400"/>
              <a:buAutoNum type="alphaLcPeriod"/>
            </a:pPr>
            <a:r>
              <a:rPr lang="en"/>
              <a:t>Potentially to </a:t>
            </a:r>
            <a:r>
              <a:rPr lang="en"/>
              <a:t>handle</a:t>
            </a:r>
            <a:r>
              <a:rPr lang="en"/>
              <a:t> cases of OAuth Servers that are not compatible with </a:t>
            </a:r>
            <a:r>
              <a:rPr lang="en">
                <a:uFill>
                  <a:noFill/>
                </a:uFill>
                <a:hlinkClick r:id="rId3"/>
              </a:rPr>
              <a:t>Authorization Server Metadata</a:t>
            </a:r>
            <a:r>
              <a:rPr lang="en"/>
              <a:t> - RFC 8414</a:t>
            </a:r>
            <a:endParaRPr/>
          </a:p>
          <a:p>
            <a:pPr indent="0" lvl="0" marL="0" marR="0" rtl="0" algn="l">
              <a:lnSpc>
                <a:spcPct val="115000"/>
              </a:lnSpc>
              <a:spcBef>
                <a:spcPts val="1600"/>
              </a:spcBef>
              <a:spcAft>
                <a:spcPts val="0"/>
              </a:spcAft>
              <a:buNone/>
            </a:pPr>
            <a:r>
              <a:t/>
            </a:r>
            <a:endParaRPr/>
          </a:p>
          <a:p>
            <a:pPr indent="0" lvl="0" marL="0" marR="0" rtl="0" algn="l">
              <a:lnSpc>
                <a:spcPct val="115000"/>
              </a:lnSpc>
              <a:spcBef>
                <a:spcPts val="1600"/>
              </a:spcBef>
              <a:spcAft>
                <a:spcPts val="160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45" name="Shape 345"/>
        <p:cNvGrpSpPr/>
        <p:nvPr/>
      </p:nvGrpSpPr>
      <p:grpSpPr>
        <a:xfrm>
          <a:off x="0" y="0"/>
          <a:ext cx="0" cy="0"/>
          <a:chOff x="0" y="0"/>
          <a:chExt cx="0" cy="0"/>
        </a:xfrm>
      </p:grpSpPr>
      <p:sp>
        <p:nvSpPr>
          <p:cNvPr id="346" name="Google Shape;346;p51"/>
          <p:cNvSpPr txBox="1"/>
          <p:nvPr>
            <p:ph idx="2" type="title"/>
          </p:nvPr>
        </p:nvSpPr>
        <p:spPr>
          <a:xfrm>
            <a:off x="2646010" y="2150850"/>
            <a:ext cx="3852000" cy="841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Q&amp;As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7" name="Shape 197"/>
        <p:cNvGrpSpPr/>
        <p:nvPr/>
      </p:nvGrpSpPr>
      <p:grpSpPr>
        <a:xfrm>
          <a:off x="0" y="0"/>
          <a:ext cx="0" cy="0"/>
          <a:chOff x="0" y="0"/>
          <a:chExt cx="0" cy="0"/>
        </a:xfrm>
      </p:grpSpPr>
      <p:sp>
        <p:nvSpPr>
          <p:cNvPr id="198" name="Google Shape;198;p27"/>
          <p:cNvSpPr txBox="1"/>
          <p:nvPr>
            <p:ph idx="4294967295" type="title"/>
          </p:nvPr>
        </p:nvSpPr>
        <p:spPr>
          <a:xfrm>
            <a:off x="6019810" y="1207275"/>
            <a:ext cx="3852000" cy="84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000"/>
              <a:t>01</a:t>
            </a:r>
            <a:endParaRPr sz="6000"/>
          </a:p>
        </p:txBody>
      </p:sp>
      <p:sp>
        <p:nvSpPr>
          <p:cNvPr id="199" name="Google Shape;199;p27"/>
          <p:cNvSpPr txBox="1"/>
          <p:nvPr>
            <p:ph type="title"/>
          </p:nvPr>
        </p:nvSpPr>
        <p:spPr>
          <a:xfrm>
            <a:off x="4572000" y="2150850"/>
            <a:ext cx="417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600"/>
              <a:t>INTRODUCTION</a:t>
            </a:r>
            <a:endParaRPr sz="3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03" name="Shape 203"/>
        <p:cNvGrpSpPr/>
        <p:nvPr/>
      </p:nvGrpSpPr>
      <p:grpSpPr>
        <a:xfrm>
          <a:off x="0" y="0"/>
          <a:ext cx="0" cy="0"/>
          <a:chOff x="0" y="0"/>
          <a:chExt cx="0" cy="0"/>
        </a:xfrm>
      </p:grpSpPr>
      <p:sp>
        <p:nvSpPr>
          <p:cNvPr id="204" name="Google Shape;204;p28"/>
          <p:cNvSpPr txBox="1"/>
          <p:nvPr>
            <p:ph type="title"/>
          </p:nvPr>
        </p:nvSpPr>
        <p:spPr>
          <a:xfrm>
            <a:off x="642825" y="462025"/>
            <a:ext cx="71811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The </a:t>
            </a:r>
            <a:r>
              <a:rPr lang="en"/>
              <a:t>trouble with authorization</a:t>
            </a:r>
            <a:endParaRPr/>
          </a:p>
        </p:txBody>
      </p:sp>
      <p:sp>
        <p:nvSpPr>
          <p:cNvPr id="205" name="Google Shape;205;p28"/>
          <p:cNvSpPr txBox="1"/>
          <p:nvPr>
            <p:ph idx="1" type="subTitle"/>
          </p:nvPr>
        </p:nvSpPr>
        <p:spPr>
          <a:xfrm>
            <a:off x="607725" y="1750125"/>
            <a:ext cx="5777700" cy="225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imagine an application (draw.io) which edits diagrams and someone (User) wants to give permissions to the app to edit some diagrams that are placed in another application where the user has an account. (website B - e.g Google Drive). </a:t>
            </a:r>
            <a:endParaRPr/>
          </a:p>
          <a:p>
            <a:pPr indent="0" lvl="0" marL="0" rtl="0" algn="l">
              <a:spcBef>
                <a:spcPts val="1600"/>
              </a:spcBef>
              <a:spcAft>
                <a:spcPts val="1600"/>
              </a:spcAft>
              <a:buNone/>
            </a:pPr>
            <a:r>
              <a:rPr b="1" lang="en" sz="2100">
                <a:latin typeface="Montserrat"/>
                <a:ea typeface="Montserrat"/>
                <a:cs typeface="Montserrat"/>
                <a:sym typeface="Montserrat"/>
              </a:rPr>
              <a:t>What’s the solution???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09" name="Shape 209"/>
        <p:cNvGrpSpPr/>
        <p:nvPr/>
      </p:nvGrpSpPr>
      <p:grpSpPr>
        <a:xfrm>
          <a:off x="0" y="0"/>
          <a:ext cx="0" cy="0"/>
          <a:chOff x="0" y="0"/>
          <a:chExt cx="0" cy="0"/>
        </a:xfrm>
      </p:grpSpPr>
      <p:sp>
        <p:nvSpPr>
          <p:cNvPr id="210" name="Google Shape;210;p29"/>
          <p:cNvSpPr txBox="1"/>
          <p:nvPr>
            <p:ph type="title"/>
          </p:nvPr>
        </p:nvSpPr>
        <p:spPr>
          <a:xfrm>
            <a:off x="737550" y="221600"/>
            <a:ext cx="71811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Before OAuth</a:t>
            </a:r>
            <a:endParaRPr/>
          </a:p>
        </p:txBody>
      </p:sp>
      <p:sp>
        <p:nvSpPr>
          <p:cNvPr id="211" name="Google Shape;211;p29"/>
          <p:cNvSpPr txBox="1"/>
          <p:nvPr>
            <p:ph idx="1" type="subTitle"/>
          </p:nvPr>
        </p:nvSpPr>
        <p:spPr>
          <a:xfrm>
            <a:off x="605900" y="948850"/>
            <a:ext cx="5777700" cy="225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t>
            </a:r>
            <a:r>
              <a:rPr lang="en"/>
              <a:t>he </a:t>
            </a:r>
            <a:r>
              <a:rPr b="1" lang="en">
                <a:latin typeface="Montserrat"/>
                <a:ea typeface="Montserrat"/>
                <a:cs typeface="Montserrat"/>
                <a:sym typeface="Montserrat"/>
              </a:rPr>
              <a:t>only</a:t>
            </a:r>
            <a:r>
              <a:rPr lang="en"/>
              <a:t> way to do this, was to give the user’s credentials for the other party (e.g Google credentials) to the draw.io in order to edit the diagrams directly.</a:t>
            </a:r>
            <a:endParaRPr/>
          </a:p>
          <a:p>
            <a:pPr indent="0" lvl="0" marL="0" rtl="0" algn="l">
              <a:spcBef>
                <a:spcPts val="1600"/>
              </a:spcBef>
              <a:spcAft>
                <a:spcPts val="0"/>
              </a:spcAft>
              <a:buNone/>
            </a:pPr>
            <a:r>
              <a:rPr lang="en"/>
              <a:t>Services recognized the problems with password authentication</a:t>
            </a:r>
            <a:endParaRPr/>
          </a:p>
          <a:p>
            <a:pPr indent="-342900" lvl="0" marL="457200" rtl="0" algn="l">
              <a:spcBef>
                <a:spcPts val="1600"/>
              </a:spcBef>
              <a:spcAft>
                <a:spcPts val="0"/>
              </a:spcAft>
              <a:buSzPts val="1800"/>
              <a:buFont typeface="Montserrat"/>
              <a:buChar char="★"/>
            </a:pPr>
            <a:r>
              <a:rPr b="1" lang="en">
                <a:latin typeface="Montserrat"/>
                <a:ea typeface="Montserrat"/>
                <a:cs typeface="Montserrat"/>
                <a:sym typeface="Montserrat"/>
              </a:rPr>
              <a:t>Many services tried to implement custom solutions that had many vulnerabilities</a:t>
            </a:r>
            <a:endParaRPr b="1">
              <a:latin typeface="Montserrat"/>
              <a:ea typeface="Montserrat"/>
              <a:cs typeface="Montserrat"/>
              <a:sym typeface="Montserrat"/>
            </a:endParaRPr>
          </a:p>
          <a:p>
            <a:pPr indent="-342900" lvl="0" marL="457200" rtl="0" algn="l">
              <a:spcBef>
                <a:spcPts val="0"/>
              </a:spcBef>
              <a:spcAft>
                <a:spcPts val="0"/>
              </a:spcAft>
              <a:buSzPts val="1800"/>
              <a:buFont typeface="Montserrat"/>
              <a:buChar char="★"/>
            </a:pPr>
            <a:r>
              <a:rPr b="1" lang="en">
                <a:latin typeface="Montserrat"/>
                <a:ea typeface="Montserrat"/>
                <a:cs typeface="Montserrat"/>
                <a:sym typeface="Montserrat"/>
              </a:rPr>
              <a:t>Each implementation was slightly different, and not compatible with each other</a:t>
            </a:r>
            <a:endParaRPr b="1">
              <a:latin typeface="Montserrat"/>
              <a:ea typeface="Montserrat"/>
              <a:cs typeface="Montserrat"/>
              <a:sym typeface="Montserrat"/>
            </a:endParaRPr>
          </a:p>
          <a:p>
            <a:pPr indent="0" lvl="0" marL="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5" name="Shape 215"/>
        <p:cNvGrpSpPr/>
        <p:nvPr/>
      </p:nvGrpSpPr>
      <p:grpSpPr>
        <a:xfrm>
          <a:off x="0" y="0"/>
          <a:ext cx="0" cy="0"/>
          <a:chOff x="0" y="0"/>
          <a:chExt cx="0" cy="0"/>
        </a:xfrm>
      </p:grpSpPr>
      <p:sp>
        <p:nvSpPr>
          <p:cNvPr id="216" name="Google Shape;216;p30"/>
          <p:cNvSpPr txBox="1"/>
          <p:nvPr>
            <p:ph type="title"/>
          </p:nvPr>
        </p:nvSpPr>
        <p:spPr>
          <a:xfrm>
            <a:off x="690850" y="594175"/>
            <a:ext cx="62814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The Solution</a:t>
            </a:r>
            <a:endParaRPr/>
          </a:p>
          <a:p>
            <a:pPr indent="0" lvl="0" marL="0" rtl="0" algn="ctr">
              <a:spcBef>
                <a:spcPts val="0"/>
              </a:spcBef>
              <a:spcAft>
                <a:spcPts val="0"/>
              </a:spcAft>
              <a:buNone/>
            </a:pPr>
            <a:r>
              <a:rPr lang="en"/>
              <a:t> </a:t>
            </a:r>
            <a:r>
              <a:rPr lang="en"/>
              <a:t>Introduction to OAuth 2.0</a:t>
            </a:r>
            <a:endParaRPr/>
          </a:p>
        </p:txBody>
      </p:sp>
      <p:sp>
        <p:nvSpPr>
          <p:cNvPr id="217" name="Google Shape;217;p30"/>
          <p:cNvSpPr txBox="1"/>
          <p:nvPr>
            <p:ph idx="1" type="subTitle"/>
          </p:nvPr>
        </p:nvSpPr>
        <p:spPr>
          <a:xfrm>
            <a:off x="642825" y="2042750"/>
            <a:ext cx="5777700" cy="174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OAuth is a delegation prototype that is described in </a:t>
            </a:r>
            <a:r>
              <a:rPr lang="en" u="sng">
                <a:solidFill>
                  <a:srgbClr val="007BFF"/>
                </a:solidFill>
                <a:hlinkClick r:id="rId3">
                  <a:extLst>
                    <a:ext uri="{A12FA001-AC4F-418D-AE19-62706E023703}">
                      <ahyp:hlinkClr val="tx"/>
                    </a:ext>
                  </a:extLst>
                </a:hlinkClick>
              </a:rPr>
              <a:t>(RFC 6749)</a:t>
            </a:r>
            <a:r>
              <a:rPr lang="en"/>
              <a:t> and it is designed to provide authorization across systems.</a:t>
            </a:r>
            <a:endParaRPr/>
          </a:p>
          <a:p>
            <a:pPr indent="0" lvl="0" marL="0" rtl="0" algn="l">
              <a:spcBef>
                <a:spcPts val="1600"/>
              </a:spcBef>
              <a:spcAft>
                <a:spcPts val="0"/>
              </a:spcAft>
              <a:buNone/>
            </a:pPr>
            <a:r>
              <a:rPr lang="en"/>
              <a:t>Key points : How to get a token and how to use a token</a:t>
            </a:r>
            <a:endParaRPr/>
          </a:p>
          <a:p>
            <a:pPr indent="0" lvl="0" marL="0" rtl="0" algn="l">
              <a:spcBef>
                <a:spcPts val="1600"/>
              </a:spcBef>
              <a:spcAft>
                <a:spcPts val="1600"/>
              </a:spcAft>
              <a:buNone/>
            </a:pPr>
            <a:r>
              <a:rPr lang="en"/>
              <a:t>Replaces the password-sharing anti-pattern with a delegation protocol, which is more secure and more practical.</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1" name="Shape 221"/>
        <p:cNvGrpSpPr/>
        <p:nvPr/>
      </p:nvGrpSpPr>
      <p:grpSpPr>
        <a:xfrm>
          <a:off x="0" y="0"/>
          <a:ext cx="0" cy="0"/>
          <a:chOff x="0" y="0"/>
          <a:chExt cx="0" cy="0"/>
        </a:xfrm>
      </p:grpSpPr>
      <p:sp>
        <p:nvSpPr>
          <p:cNvPr id="222" name="Google Shape;222;p31"/>
          <p:cNvSpPr txBox="1"/>
          <p:nvPr>
            <p:ph type="title"/>
          </p:nvPr>
        </p:nvSpPr>
        <p:spPr>
          <a:xfrm>
            <a:off x="898200" y="254800"/>
            <a:ext cx="7347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OAuth 2.0 related definitions</a:t>
            </a:r>
            <a:endParaRPr/>
          </a:p>
        </p:txBody>
      </p:sp>
      <p:sp>
        <p:nvSpPr>
          <p:cNvPr id="223" name="Google Shape;223;p31"/>
          <p:cNvSpPr txBox="1"/>
          <p:nvPr>
            <p:ph idx="1" type="subTitle"/>
          </p:nvPr>
        </p:nvSpPr>
        <p:spPr>
          <a:xfrm>
            <a:off x="690450" y="3002350"/>
            <a:ext cx="6519900" cy="17445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b="1" lang="en" sz="1900">
                <a:latin typeface="Montserrat"/>
                <a:ea typeface="Montserrat"/>
                <a:cs typeface="Montserrat"/>
                <a:sym typeface="Montserrat"/>
              </a:rPr>
              <a:t>Use Cases - Grant Types</a:t>
            </a:r>
            <a:endParaRPr b="1" sz="1900">
              <a:latin typeface="Montserrat"/>
              <a:ea typeface="Montserrat"/>
              <a:cs typeface="Montserrat"/>
              <a:sym typeface="Montserrat"/>
            </a:endParaRPr>
          </a:p>
          <a:p>
            <a:pPr indent="-342900" lvl="0" marL="457200" rtl="0" algn="l">
              <a:spcBef>
                <a:spcPts val="1600"/>
              </a:spcBef>
              <a:spcAft>
                <a:spcPts val="0"/>
              </a:spcAft>
              <a:buSzPts val="1800"/>
              <a:buFont typeface="Montserrat"/>
              <a:buChar char="-"/>
            </a:pPr>
            <a:r>
              <a:rPr b="1" lang="en">
                <a:latin typeface="Montserrat"/>
                <a:ea typeface="Montserrat"/>
                <a:cs typeface="Montserrat"/>
                <a:sym typeface="Montserrat"/>
              </a:rPr>
              <a:t>Web-server apps - </a:t>
            </a:r>
            <a:r>
              <a:rPr lang="en" u="sng"/>
              <a:t>authorization_code</a:t>
            </a:r>
            <a:endParaRPr u="sng"/>
          </a:p>
          <a:p>
            <a:pPr indent="-342900" lvl="0" marL="457200" rtl="0" algn="l">
              <a:spcBef>
                <a:spcPts val="0"/>
              </a:spcBef>
              <a:spcAft>
                <a:spcPts val="0"/>
              </a:spcAft>
              <a:buSzPts val="1800"/>
              <a:buFont typeface="Montserrat"/>
              <a:buChar char="-"/>
            </a:pPr>
            <a:r>
              <a:rPr b="1" lang="en">
                <a:latin typeface="Montserrat"/>
                <a:ea typeface="Montserrat"/>
                <a:cs typeface="Montserrat"/>
                <a:sym typeface="Montserrat"/>
              </a:rPr>
              <a:t>Browser-based apps/ mobile apps - </a:t>
            </a:r>
            <a:r>
              <a:rPr lang="en"/>
              <a:t>implicit</a:t>
            </a:r>
            <a:endParaRPr/>
          </a:p>
          <a:p>
            <a:pPr indent="-342900" lvl="0" marL="457200" rtl="0" algn="l">
              <a:spcBef>
                <a:spcPts val="0"/>
              </a:spcBef>
              <a:spcAft>
                <a:spcPts val="0"/>
              </a:spcAft>
              <a:buSzPts val="1800"/>
              <a:buFont typeface="Montserrat"/>
              <a:buChar char="-"/>
            </a:pPr>
            <a:r>
              <a:rPr b="1" lang="en">
                <a:latin typeface="Montserrat"/>
                <a:ea typeface="Montserrat"/>
                <a:cs typeface="Montserrat"/>
                <a:sym typeface="Montserrat"/>
              </a:rPr>
              <a:t>Username/password access - </a:t>
            </a:r>
            <a:r>
              <a:rPr lang="en"/>
              <a:t>password/device</a:t>
            </a:r>
            <a:endParaRPr/>
          </a:p>
          <a:p>
            <a:pPr indent="-342900" lvl="0" marL="457200" rtl="0" algn="l">
              <a:spcBef>
                <a:spcPts val="0"/>
              </a:spcBef>
              <a:spcAft>
                <a:spcPts val="0"/>
              </a:spcAft>
              <a:buSzPts val="1800"/>
              <a:buFont typeface="Montserrat"/>
              <a:buChar char="-"/>
            </a:pPr>
            <a:r>
              <a:rPr b="1" lang="en">
                <a:latin typeface="Montserrat"/>
                <a:ea typeface="Montserrat"/>
                <a:cs typeface="Montserrat"/>
                <a:sym typeface="Montserrat"/>
              </a:rPr>
              <a:t>Services access - </a:t>
            </a:r>
            <a:r>
              <a:rPr lang="en"/>
              <a:t>client_credentials</a:t>
            </a:r>
            <a:endParaRPr/>
          </a:p>
          <a:p>
            <a:pPr indent="0" lvl="0" marL="0" rtl="0" algn="l">
              <a:spcBef>
                <a:spcPts val="1600"/>
              </a:spcBef>
              <a:spcAft>
                <a:spcPts val="0"/>
              </a:spcAft>
              <a:buNone/>
            </a:pPr>
            <a:r>
              <a:t/>
            </a:r>
            <a:endParaRPr b="1">
              <a:latin typeface="Montserrat"/>
              <a:ea typeface="Montserrat"/>
              <a:cs typeface="Montserrat"/>
              <a:sym typeface="Montserrat"/>
            </a:endParaRPr>
          </a:p>
          <a:p>
            <a:pPr indent="0" lvl="0" marL="0" rtl="0" algn="l">
              <a:spcBef>
                <a:spcPts val="1600"/>
              </a:spcBef>
              <a:spcAft>
                <a:spcPts val="1600"/>
              </a:spcAft>
              <a:buNone/>
            </a:pPr>
            <a:r>
              <a:t/>
            </a:r>
            <a:endParaRPr b="1">
              <a:latin typeface="Montserrat"/>
              <a:ea typeface="Montserrat"/>
              <a:cs typeface="Montserrat"/>
              <a:sym typeface="Montserrat"/>
            </a:endParaRPr>
          </a:p>
        </p:txBody>
      </p:sp>
      <p:cxnSp>
        <p:nvCxnSpPr>
          <p:cNvPr id="224" name="Google Shape;224;p31"/>
          <p:cNvCxnSpPr/>
          <p:nvPr/>
        </p:nvCxnSpPr>
        <p:spPr>
          <a:xfrm flipH="1" rot="10800000">
            <a:off x="714375" y="2800350"/>
            <a:ext cx="5819700" cy="38100"/>
          </a:xfrm>
          <a:prstGeom prst="straightConnector1">
            <a:avLst/>
          </a:prstGeom>
          <a:noFill/>
          <a:ln cap="flat" cmpd="sng" w="9525">
            <a:solidFill>
              <a:schemeClr val="dk2"/>
            </a:solidFill>
            <a:prstDash val="solid"/>
            <a:round/>
            <a:headEnd len="med" w="med" type="none"/>
            <a:tailEnd len="med" w="med" type="none"/>
          </a:ln>
        </p:spPr>
      </p:cxnSp>
      <p:sp>
        <p:nvSpPr>
          <p:cNvPr id="225" name="Google Shape;225;p31"/>
          <p:cNvSpPr txBox="1"/>
          <p:nvPr>
            <p:ph idx="1" type="subTitle"/>
          </p:nvPr>
        </p:nvSpPr>
        <p:spPr>
          <a:xfrm>
            <a:off x="648350" y="1042675"/>
            <a:ext cx="7840800" cy="1744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Montserrat"/>
              <a:buChar char="-"/>
            </a:pPr>
            <a:r>
              <a:rPr b="1" lang="en">
                <a:latin typeface="Montserrat"/>
                <a:ea typeface="Montserrat"/>
                <a:cs typeface="Montserrat"/>
                <a:sym typeface="Montserrat"/>
              </a:rPr>
              <a:t>Resource Owner: </a:t>
            </a:r>
            <a:r>
              <a:rPr lang="en"/>
              <a:t>The User (Bob)</a:t>
            </a:r>
            <a:endParaRPr/>
          </a:p>
          <a:p>
            <a:pPr indent="-342900" lvl="0" marL="457200" rtl="0" algn="l">
              <a:spcBef>
                <a:spcPts val="0"/>
              </a:spcBef>
              <a:spcAft>
                <a:spcPts val="0"/>
              </a:spcAft>
              <a:buSzPts val="1800"/>
              <a:buChar char="-"/>
            </a:pPr>
            <a:r>
              <a:rPr b="1" lang="en">
                <a:latin typeface="Montserrat"/>
                <a:ea typeface="Montserrat"/>
                <a:cs typeface="Montserrat"/>
                <a:sym typeface="Montserrat"/>
              </a:rPr>
              <a:t>Resource Server:</a:t>
            </a:r>
            <a:r>
              <a:rPr lang="en"/>
              <a:t> The API (Google Drive)</a:t>
            </a:r>
            <a:endParaRPr/>
          </a:p>
          <a:p>
            <a:pPr indent="-342900" lvl="0" marL="457200" rtl="0" algn="l">
              <a:spcBef>
                <a:spcPts val="0"/>
              </a:spcBef>
              <a:spcAft>
                <a:spcPts val="0"/>
              </a:spcAft>
              <a:buSzPts val="1800"/>
              <a:buChar char="-"/>
            </a:pPr>
            <a:r>
              <a:rPr b="1" lang="en">
                <a:latin typeface="Montserrat"/>
                <a:ea typeface="Montserrat"/>
                <a:cs typeface="Montserrat"/>
                <a:sym typeface="Montserrat"/>
              </a:rPr>
              <a:t>Authorization Server:</a:t>
            </a:r>
            <a:r>
              <a:rPr lang="en"/>
              <a:t> Often the same as the API Server (Google.com)</a:t>
            </a:r>
            <a:endParaRPr/>
          </a:p>
          <a:p>
            <a:pPr indent="-342900" lvl="0" marL="457200" rtl="0" algn="l">
              <a:spcBef>
                <a:spcPts val="0"/>
              </a:spcBef>
              <a:spcAft>
                <a:spcPts val="0"/>
              </a:spcAft>
              <a:buSzPts val="1800"/>
              <a:buChar char="-"/>
            </a:pPr>
            <a:r>
              <a:rPr b="1" lang="en">
                <a:latin typeface="Montserrat"/>
                <a:ea typeface="Montserrat"/>
                <a:cs typeface="Montserrat"/>
                <a:sym typeface="Montserrat"/>
              </a:rPr>
              <a:t>Client:</a:t>
            </a:r>
            <a:r>
              <a:rPr lang="en"/>
              <a:t> The Third-Party Application that requests authorization (Draw.io)</a:t>
            </a:r>
            <a:endParaRPr/>
          </a:p>
          <a:p>
            <a:pPr indent="-342900" lvl="0" marL="457200" rtl="0" algn="l">
              <a:spcBef>
                <a:spcPts val="0"/>
              </a:spcBef>
              <a:spcAft>
                <a:spcPts val="0"/>
              </a:spcAft>
              <a:buSzPts val="1800"/>
              <a:buFont typeface="Montserrat"/>
              <a:buChar char="-"/>
            </a:pPr>
            <a:r>
              <a:rPr b="1" lang="en">
                <a:latin typeface="Montserrat"/>
                <a:ea typeface="Montserrat"/>
                <a:cs typeface="Montserrat"/>
                <a:sym typeface="Montserrat"/>
              </a:rPr>
              <a:t>User Agent: </a:t>
            </a:r>
            <a:r>
              <a:rPr lang="en"/>
              <a:t>Device or even the Browser (Browser)</a:t>
            </a:r>
            <a:endParaRPr/>
          </a:p>
          <a:p>
            <a:pPr indent="0" lvl="0" marL="0" rtl="0" algn="l">
              <a:spcBef>
                <a:spcPts val="160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9" name="Shape 229"/>
        <p:cNvGrpSpPr/>
        <p:nvPr/>
      </p:nvGrpSpPr>
      <p:grpSpPr>
        <a:xfrm>
          <a:off x="0" y="0"/>
          <a:ext cx="0" cy="0"/>
          <a:chOff x="0" y="0"/>
          <a:chExt cx="0" cy="0"/>
        </a:xfrm>
      </p:grpSpPr>
      <p:sp>
        <p:nvSpPr>
          <p:cNvPr id="230" name="Google Shape;230;p32"/>
          <p:cNvSpPr txBox="1"/>
          <p:nvPr>
            <p:ph idx="4294967295" type="title"/>
          </p:nvPr>
        </p:nvSpPr>
        <p:spPr>
          <a:xfrm>
            <a:off x="472350" y="195950"/>
            <a:ext cx="842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300"/>
              <a:t>Simplified OAuth 2.0 a</a:t>
            </a:r>
            <a:r>
              <a:rPr lang="en" sz="3300"/>
              <a:t>u</a:t>
            </a:r>
            <a:r>
              <a:rPr lang="en" sz="3300"/>
              <a:t>th_code</a:t>
            </a:r>
            <a:r>
              <a:rPr lang="en"/>
              <a:t> flow</a:t>
            </a:r>
            <a:endParaRPr/>
          </a:p>
        </p:txBody>
      </p:sp>
      <p:pic>
        <p:nvPicPr>
          <p:cNvPr id="231" name="Google Shape;231;p32"/>
          <p:cNvPicPr preferRelativeResize="0"/>
          <p:nvPr/>
        </p:nvPicPr>
        <p:blipFill>
          <a:blip r:embed="rId3">
            <a:alphaModFix/>
          </a:blip>
          <a:stretch>
            <a:fillRect/>
          </a:stretch>
        </p:blipFill>
        <p:spPr>
          <a:xfrm>
            <a:off x="993263" y="856075"/>
            <a:ext cx="7157475" cy="40628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5" name="Shape 235"/>
        <p:cNvGrpSpPr/>
        <p:nvPr/>
      </p:nvGrpSpPr>
      <p:grpSpPr>
        <a:xfrm>
          <a:off x="0" y="0"/>
          <a:ext cx="0" cy="0"/>
          <a:chOff x="0" y="0"/>
          <a:chExt cx="0" cy="0"/>
        </a:xfrm>
      </p:grpSpPr>
      <p:sp>
        <p:nvSpPr>
          <p:cNvPr id="236" name="Google Shape;236;p33"/>
          <p:cNvSpPr txBox="1"/>
          <p:nvPr>
            <p:ph type="title"/>
          </p:nvPr>
        </p:nvSpPr>
        <p:spPr>
          <a:xfrm>
            <a:off x="4572000" y="2150850"/>
            <a:ext cx="38520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OBJECTIVES</a:t>
            </a:r>
            <a:endParaRPr/>
          </a:p>
        </p:txBody>
      </p:sp>
      <p:sp>
        <p:nvSpPr>
          <p:cNvPr id="237" name="Google Shape;237;p33"/>
          <p:cNvSpPr txBox="1"/>
          <p:nvPr>
            <p:ph idx="2" type="title"/>
          </p:nvPr>
        </p:nvSpPr>
        <p:spPr>
          <a:xfrm>
            <a:off x="4572010" y="1359675"/>
            <a:ext cx="3852000" cy="841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02</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Style Thesis Defense by Slidesgo">
  <a:themeElements>
    <a:clrScheme name="Simple Light">
      <a:dk1>
        <a:srgbClr val="D4CAB7"/>
      </a:dk1>
      <a:lt1>
        <a:srgbClr val="E3DAC5"/>
      </a:lt1>
      <a:dk2>
        <a:srgbClr val="334436"/>
      </a:dk2>
      <a:lt2>
        <a:srgbClr val="DFAA28"/>
      </a:lt2>
      <a:accent1>
        <a:srgbClr val="2C4EB8"/>
      </a:accent1>
      <a:accent2>
        <a:srgbClr val="EA5430"/>
      </a:accent2>
      <a:accent3>
        <a:srgbClr val="334436"/>
      </a:accent3>
      <a:accent4>
        <a:srgbClr val="DFAA28"/>
      </a:accent4>
      <a:accent5>
        <a:srgbClr val="2C4EB8"/>
      </a:accent5>
      <a:accent6>
        <a:srgbClr val="EA5430"/>
      </a:accent6>
      <a:hlink>
        <a:srgbClr val="3344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